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8" r:id="rId4"/>
  </p:sldMasterIdLst>
  <p:sldIdLst>
    <p:sldId id="482" r:id="rId5"/>
    <p:sldId id="547" r:id="rId6"/>
    <p:sldId id="533" r:id="rId7"/>
    <p:sldId id="574" r:id="rId8"/>
    <p:sldId id="568" r:id="rId9"/>
    <p:sldId id="304" r:id="rId10"/>
    <p:sldId id="313" r:id="rId11"/>
    <p:sldId id="322" r:id="rId12"/>
    <p:sldId id="566" r:id="rId13"/>
    <p:sldId id="570" r:id="rId14"/>
    <p:sldId id="567" r:id="rId15"/>
    <p:sldId id="571" r:id="rId16"/>
    <p:sldId id="562" r:id="rId17"/>
    <p:sldId id="572" r:id="rId18"/>
    <p:sldId id="565" r:id="rId19"/>
    <p:sldId id="564" r:id="rId20"/>
    <p:sldId id="563" r:id="rId21"/>
    <p:sldId id="573" r:id="rId22"/>
    <p:sldId id="575" r:id="rId23"/>
    <p:sldId id="576" r:id="rId24"/>
    <p:sldId id="577" r:id="rId25"/>
    <p:sldId id="578" r:id="rId26"/>
    <p:sldId id="579" r:id="rId27"/>
    <p:sldId id="569" r:id="rId28"/>
    <p:sldId id="31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99FFCC"/>
    <a:srgbClr val="CCFFCC"/>
    <a:srgbClr val="CCFF33"/>
    <a:srgbClr val="CCECFF"/>
    <a:srgbClr val="66FFFF"/>
    <a:srgbClr val="CCFFFF"/>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20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4592FF99-9782-497B-B45E-C63BE7CEB876}" type="datetimeFigureOut">
              <a:rPr lang="en-IN" smtClean="0"/>
              <a:t>15-11-2023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C044B33-20D4-4E80-B24E-B237AAE68B20}" type="slidenum">
              <a:rPr lang="en-IN" smtClean="0"/>
              <a:t>‹#›</a:t>
            </a:fld>
            <a:endParaRPr lang="en-IN"/>
          </a:p>
        </p:txBody>
      </p:sp>
    </p:spTree>
    <p:extLst>
      <p:ext uri="{BB962C8B-B14F-4D97-AF65-F5344CB8AC3E}">
        <p14:creationId xmlns:p14="http://schemas.microsoft.com/office/powerpoint/2010/main" val="2374090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4592FF99-9782-497B-B45E-C63BE7CEB876}" type="datetimeFigureOut">
              <a:rPr lang="en-IN" smtClean="0"/>
              <a:t>15-11-2023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C044B33-20D4-4E80-B24E-B237AAE68B20}" type="slidenum">
              <a:rPr lang="en-IN" smtClean="0"/>
              <a:t>‹#›</a:t>
            </a:fld>
            <a:endParaRPr lang="en-IN"/>
          </a:p>
        </p:txBody>
      </p:sp>
    </p:spTree>
    <p:extLst>
      <p:ext uri="{BB962C8B-B14F-4D97-AF65-F5344CB8AC3E}">
        <p14:creationId xmlns:p14="http://schemas.microsoft.com/office/powerpoint/2010/main" val="2963861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4592FF99-9782-497B-B45E-C63BE7CEB876}" type="datetimeFigureOut">
              <a:rPr lang="en-IN" smtClean="0"/>
              <a:t>15-11-2023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C044B33-20D4-4E80-B24E-B237AAE68B20}" type="slidenum">
              <a:rPr lang="en-IN" smtClean="0"/>
              <a:t>‹#›</a:t>
            </a:fld>
            <a:endParaRPr lang="en-IN"/>
          </a:p>
        </p:txBody>
      </p:sp>
    </p:spTree>
    <p:extLst>
      <p:ext uri="{BB962C8B-B14F-4D97-AF65-F5344CB8AC3E}">
        <p14:creationId xmlns:p14="http://schemas.microsoft.com/office/powerpoint/2010/main" val="3951619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30725"/>
          </a:xfrm>
        </p:spPr>
        <p:txBody>
          <a:bodyPr/>
          <a:lstStyle/>
          <a:p>
            <a:pPr lvl="0"/>
            <a:endParaRPr lang="en-US" noProof="0"/>
          </a:p>
        </p:txBody>
      </p:sp>
      <p:sp>
        <p:nvSpPr>
          <p:cNvPr id="5" name="Rectangle 26"/>
          <p:cNvSpPr>
            <a:spLocks noGrp="1" noChangeArrowheads="1"/>
          </p:cNvSpPr>
          <p:nvPr>
            <p:ph type="ftr" sz="quarter" idx="10"/>
          </p:nvPr>
        </p:nvSpPr>
        <p:spPr>
          <a:ln/>
        </p:spPr>
        <p:txBody>
          <a:bodyPr/>
          <a:lstStyle>
            <a:lvl1pPr>
              <a:defRPr/>
            </a:lvl1pPr>
          </a:lstStyle>
          <a:p>
            <a:pPr>
              <a:defRPr/>
            </a:pPr>
            <a:endParaRPr lang="it-IT"/>
          </a:p>
        </p:txBody>
      </p:sp>
      <p:sp>
        <p:nvSpPr>
          <p:cNvPr id="6" name="Rectangle 27"/>
          <p:cNvSpPr>
            <a:spLocks noGrp="1" noChangeArrowheads="1"/>
          </p:cNvSpPr>
          <p:nvPr>
            <p:ph type="sldNum" sz="quarter" idx="11"/>
          </p:nvPr>
        </p:nvSpPr>
        <p:spPr>
          <a:ln/>
        </p:spPr>
        <p:txBody>
          <a:bodyPr/>
          <a:lstStyle>
            <a:lvl1pPr>
              <a:defRPr/>
            </a:lvl1pPr>
          </a:lstStyle>
          <a:p>
            <a:pPr>
              <a:defRPr/>
            </a:pPr>
            <a:fld id="{D6904112-7541-428B-B942-C359AF740C2E}" type="slidenum">
              <a:rPr lang="it-IT"/>
              <a:pPr>
                <a:defRPr/>
              </a:pPr>
              <a:t>‹#›</a:t>
            </a:fld>
            <a:endParaRPr lang="it-IT"/>
          </a:p>
        </p:txBody>
      </p:sp>
      <p:sp>
        <p:nvSpPr>
          <p:cNvPr id="7" name="Rectangle 28"/>
          <p:cNvSpPr>
            <a:spLocks noGrp="1" noChangeArrowheads="1"/>
          </p:cNvSpPr>
          <p:nvPr>
            <p:ph type="dt" sz="half" idx="12"/>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1823741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ftr" sz="quarter"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54FBEFF8-8D47-4D19-9D07-B02C86CB5271}" type="slidenum">
              <a:rPr lang="en-GB">
                <a:solidFill>
                  <a:srgbClr val="FFFFFF"/>
                </a:solidFill>
              </a:rPr>
              <a:pPr>
                <a:defRPr/>
              </a:pPr>
              <a:t>‹#›</a:t>
            </a:fld>
            <a:endParaRPr lang="en-GB">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GB">
              <a:solidFill>
                <a:srgbClr val="FFFFFF"/>
              </a:solidFill>
            </a:endParaRPr>
          </a:p>
        </p:txBody>
      </p:sp>
    </p:spTree>
    <p:extLst>
      <p:ext uri="{BB962C8B-B14F-4D97-AF65-F5344CB8AC3E}">
        <p14:creationId xmlns:p14="http://schemas.microsoft.com/office/powerpoint/2010/main" val="2249280179"/>
      </p:ext>
    </p:extLst>
  </p:cSld>
  <p:clrMapOvr>
    <a:masterClrMapping/>
  </p:clrMapOvr>
  <p:transition>
    <p:plus/>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7A3769BC-A928-4C90-982A-E22FAAA6C599}" type="slidenum">
              <a:rPr lang="en-GB">
                <a:solidFill>
                  <a:srgbClr val="FFFFFF"/>
                </a:solidFill>
              </a:rPr>
              <a:pPr>
                <a:defRPr/>
              </a:pPr>
              <a:t>‹#›</a:t>
            </a:fld>
            <a:endParaRPr lang="en-GB">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GB">
              <a:solidFill>
                <a:srgbClr val="FFFFFF"/>
              </a:solidFill>
            </a:endParaRPr>
          </a:p>
        </p:txBody>
      </p:sp>
    </p:spTree>
    <p:extLst>
      <p:ext uri="{BB962C8B-B14F-4D97-AF65-F5344CB8AC3E}">
        <p14:creationId xmlns:p14="http://schemas.microsoft.com/office/powerpoint/2010/main" val="3032563311"/>
      </p:ext>
    </p:extLst>
  </p:cSld>
  <p:clrMapOvr>
    <a:masterClrMapping/>
  </p:clrMapOvr>
  <p:transition>
    <p:plus/>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CB096E8-67C3-406D-817D-E8313F8E14AA}" type="slidenum">
              <a:rPr lang="en-GB">
                <a:solidFill>
                  <a:srgbClr val="FFFFFF"/>
                </a:solidFill>
              </a:rPr>
              <a:pPr>
                <a:defRPr/>
              </a:pPr>
              <a:t>‹#›</a:t>
            </a:fld>
            <a:endParaRPr lang="en-GB">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GB">
              <a:solidFill>
                <a:srgbClr val="FFFFFF"/>
              </a:solidFill>
            </a:endParaRPr>
          </a:p>
        </p:txBody>
      </p:sp>
    </p:spTree>
    <p:extLst>
      <p:ext uri="{BB962C8B-B14F-4D97-AF65-F5344CB8AC3E}">
        <p14:creationId xmlns:p14="http://schemas.microsoft.com/office/powerpoint/2010/main" val="1130923390"/>
      </p:ext>
    </p:extLst>
  </p:cSld>
  <p:clrMapOvr>
    <a:masterClrMapping/>
  </p:clrMapOvr>
  <p:transition>
    <p:plus/>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35200" y="1981200"/>
            <a:ext cx="4572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10400" y="1981200"/>
            <a:ext cx="4572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F4705A93-E948-40AB-88D5-6E3937E94E3C}" type="slidenum">
              <a:rPr lang="en-GB">
                <a:solidFill>
                  <a:srgbClr val="FFFFFF"/>
                </a:solidFill>
              </a:rPr>
              <a:pPr>
                <a:defRPr/>
              </a:pPr>
              <a:t>‹#›</a:t>
            </a:fld>
            <a:endParaRPr lang="en-GB">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GB">
              <a:solidFill>
                <a:srgbClr val="FFFFFF"/>
              </a:solidFill>
            </a:endParaRPr>
          </a:p>
        </p:txBody>
      </p:sp>
    </p:spTree>
    <p:extLst>
      <p:ext uri="{BB962C8B-B14F-4D97-AF65-F5344CB8AC3E}">
        <p14:creationId xmlns:p14="http://schemas.microsoft.com/office/powerpoint/2010/main" val="536333497"/>
      </p:ext>
    </p:extLst>
  </p:cSld>
  <p:clrMapOvr>
    <a:masterClrMapping/>
  </p:clrMapOvr>
  <p:transition>
    <p:plus/>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85F66CFD-A93E-47F9-A2B6-66C40105CAF0}" type="slidenum">
              <a:rPr lang="en-GB">
                <a:solidFill>
                  <a:srgbClr val="FFFFFF"/>
                </a:solidFill>
              </a:rPr>
              <a:pPr>
                <a:defRPr/>
              </a:pPr>
              <a:t>‹#›</a:t>
            </a:fld>
            <a:endParaRPr lang="en-GB">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en-GB">
              <a:solidFill>
                <a:srgbClr val="FFFFFF"/>
              </a:solidFill>
            </a:endParaRPr>
          </a:p>
        </p:txBody>
      </p:sp>
    </p:spTree>
    <p:extLst>
      <p:ext uri="{BB962C8B-B14F-4D97-AF65-F5344CB8AC3E}">
        <p14:creationId xmlns:p14="http://schemas.microsoft.com/office/powerpoint/2010/main" val="1737775607"/>
      </p:ext>
    </p:extLst>
  </p:cSld>
  <p:clrMapOvr>
    <a:masterClrMapping/>
  </p:clrMapOvr>
  <p:transition>
    <p:plus/>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7256BAA0-8C3E-4B96-80F8-16D64E74AE81}" type="slidenum">
              <a:rPr lang="en-GB">
                <a:solidFill>
                  <a:srgbClr val="FFFFFF"/>
                </a:solidFill>
              </a:rPr>
              <a:pPr>
                <a:defRPr/>
              </a:pPr>
              <a:t>‹#›</a:t>
            </a:fld>
            <a:endParaRPr lang="en-GB">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en-GB">
              <a:solidFill>
                <a:srgbClr val="FFFFFF"/>
              </a:solidFill>
            </a:endParaRPr>
          </a:p>
        </p:txBody>
      </p:sp>
    </p:spTree>
    <p:extLst>
      <p:ext uri="{BB962C8B-B14F-4D97-AF65-F5344CB8AC3E}">
        <p14:creationId xmlns:p14="http://schemas.microsoft.com/office/powerpoint/2010/main" val="482149017"/>
      </p:ext>
    </p:extLst>
  </p:cSld>
  <p:clrMapOvr>
    <a:masterClrMapping/>
  </p:clrMapOvr>
  <p:transition>
    <p:plus/>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5835D704-34D4-4735-8C5E-FD7515F6384F}" type="slidenum">
              <a:rPr lang="en-GB">
                <a:solidFill>
                  <a:srgbClr val="FFFFFF"/>
                </a:solidFill>
              </a:rPr>
              <a:pPr>
                <a:defRPr/>
              </a:pPr>
              <a:t>‹#›</a:t>
            </a:fld>
            <a:endParaRPr lang="en-GB">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en-GB">
              <a:solidFill>
                <a:srgbClr val="FFFFFF"/>
              </a:solidFill>
            </a:endParaRPr>
          </a:p>
        </p:txBody>
      </p:sp>
    </p:spTree>
    <p:extLst>
      <p:ext uri="{BB962C8B-B14F-4D97-AF65-F5344CB8AC3E}">
        <p14:creationId xmlns:p14="http://schemas.microsoft.com/office/powerpoint/2010/main" val="567463470"/>
      </p:ext>
    </p:extLst>
  </p:cSld>
  <p:clrMapOvr>
    <a:masterClrMapping/>
  </p:clrMapOvr>
  <p:transition>
    <p:plu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4592FF99-9782-497B-B45E-C63BE7CEB876}" type="datetimeFigureOut">
              <a:rPr lang="en-IN" smtClean="0"/>
              <a:t>15-11-2023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C044B33-20D4-4E80-B24E-B237AAE68B20}" type="slidenum">
              <a:rPr lang="en-IN" smtClean="0"/>
              <a:t>‹#›</a:t>
            </a:fld>
            <a:endParaRPr lang="en-IN"/>
          </a:p>
        </p:txBody>
      </p:sp>
    </p:spTree>
    <p:extLst>
      <p:ext uri="{BB962C8B-B14F-4D97-AF65-F5344CB8AC3E}">
        <p14:creationId xmlns:p14="http://schemas.microsoft.com/office/powerpoint/2010/main" val="1505157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82FCBF26-5F26-49CB-8E52-AC0DC6FD4F39}" type="slidenum">
              <a:rPr lang="en-GB">
                <a:solidFill>
                  <a:srgbClr val="FFFFFF"/>
                </a:solidFill>
              </a:rPr>
              <a:pPr>
                <a:defRPr/>
              </a:pPr>
              <a:t>‹#›</a:t>
            </a:fld>
            <a:endParaRPr lang="en-GB">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GB">
              <a:solidFill>
                <a:srgbClr val="FFFFFF"/>
              </a:solidFill>
            </a:endParaRPr>
          </a:p>
        </p:txBody>
      </p:sp>
    </p:spTree>
    <p:extLst>
      <p:ext uri="{BB962C8B-B14F-4D97-AF65-F5344CB8AC3E}">
        <p14:creationId xmlns:p14="http://schemas.microsoft.com/office/powerpoint/2010/main" val="1404792063"/>
      </p:ext>
    </p:extLst>
  </p:cSld>
  <p:clrMapOvr>
    <a:masterClrMapping/>
  </p:clrMapOvr>
  <p:transition>
    <p:plus/>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782CADE3-A864-4C43-A4BB-AC0712290455}" type="slidenum">
              <a:rPr lang="en-GB">
                <a:solidFill>
                  <a:srgbClr val="FFFFFF"/>
                </a:solidFill>
              </a:rPr>
              <a:pPr>
                <a:defRPr/>
              </a:pPr>
              <a:t>‹#›</a:t>
            </a:fld>
            <a:endParaRPr lang="en-GB">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GB">
              <a:solidFill>
                <a:srgbClr val="FFFFFF"/>
              </a:solidFill>
            </a:endParaRPr>
          </a:p>
        </p:txBody>
      </p:sp>
    </p:spTree>
    <p:extLst>
      <p:ext uri="{BB962C8B-B14F-4D97-AF65-F5344CB8AC3E}">
        <p14:creationId xmlns:p14="http://schemas.microsoft.com/office/powerpoint/2010/main" val="272599263"/>
      </p:ext>
    </p:extLst>
  </p:cSld>
  <p:clrMapOvr>
    <a:masterClrMapping/>
  </p:clrMapOvr>
  <p:transition>
    <p:plus/>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8AAB98F9-C05A-4936-9D6F-8788D993A34D}" type="slidenum">
              <a:rPr lang="en-GB">
                <a:solidFill>
                  <a:srgbClr val="FFFFFF"/>
                </a:solidFill>
              </a:rPr>
              <a:pPr>
                <a:defRPr/>
              </a:pPr>
              <a:t>‹#›</a:t>
            </a:fld>
            <a:endParaRPr lang="en-GB">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GB">
              <a:solidFill>
                <a:srgbClr val="FFFFFF"/>
              </a:solidFill>
            </a:endParaRPr>
          </a:p>
        </p:txBody>
      </p:sp>
    </p:spTree>
    <p:extLst>
      <p:ext uri="{BB962C8B-B14F-4D97-AF65-F5344CB8AC3E}">
        <p14:creationId xmlns:p14="http://schemas.microsoft.com/office/powerpoint/2010/main" val="1432141287"/>
      </p:ext>
    </p:extLst>
  </p:cSld>
  <p:clrMapOvr>
    <a:masterClrMapping/>
  </p:clrMapOvr>
  <p:transition>
    <p:plus/>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45600" y="457200"/>
            <a:ext cx="2336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5200" y="457200"/>
            <a:ext cx="6807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42AC2F6-3FC2-4904-A82A-3C89B1FB62A6}" type="slidenum">
              <a:rPr lang="en-GB">
                <a:solidFill>
                  <a:srgbClr val="FFFFFF"/>
                </a:solidFill>
              </a:rPr>
              <a:pPr>
                <a:defRPr/>
              </a:pPr>
              <a:t>‹#›</a:t>
            </a:fld>
            <a:endParaRPr lang="en-GB">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GB">
              <a:solidFill>
                <a:srgbClr val="FFFFFF"/>
              </a:solidFill>
            </a:endParaRPr>
          </a:p>
        </p:txBody>
      </p:sp>
    </p:spTree>
    <p:extLst>
      <p:ext uri="{BB962C8B-B14F-4D97-AF65-F5344CB8AC3E}">
        <p14:creationId xmlns:p14="http://schemas.microsoft.com/office/powerpoint/2010/main" val="2315161288"/>
      </p:ext>
    </p:extLst>
  </p:cSld>
  <p:clrMapOvr>
    <a:masterClrMapping/>
  </p:clrMapOvr>
  <p:transition>
    <p:plus/>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304800" y="990600"/>
            <a:ext cx="11480800" cy="0"/>
          </a:xfrm>
          <a:prstGeom prst="line">
            <a:avLst/>
          </a:prstGeom>
          <a:noFill/>
          <a:ln w="666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sz="1800"/>
          </a:p>
        </p:txBody>
      </p:sp>
      <p:grpSp>
        <p:nvGrpSpPr>
          <p:cNvPr id="5" name="Group 8"/>
          <p:cNvGrpSpPr>
            <a:grpSpLocks/>
          </p:cNvGrpSpPr>
          <p:nvPr/>
        </p:nvGrpSpPr>
        <p:grpSpPr bwMode="auto">
          <a:xfrm>
            <a:off x="304800" y="1447800"/>
            <a:ext cx="3048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grpSp>
      <p:sp>
        <p:nvSpPr>
          <p:cNvPr id="19" name="Line 22"/>
          <p:cNvSpPr>
            <a:spLocks noChangeShapeType="1"/>
          </p:cNvSpPr>
          <p:nvPr/>
        </p:nvSpPr>
        <p:spPr bwMode="auto">
          <a:xfrm>
            <a:off x="355600" y="6172200"/>
            <a:ext cx="1148080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sz="1800"/>
          </a:p>
        </p:txBody>
      </p:sp>
      <p:sp>
        <p:nvSpPr>
          <p:cNvPr id="14338" name="Rectangle 2"/>
          <p:cNvSpPr>
            <a:spLocks noGrp="1" noChangeArrowheads="1"/>
          </p:cNvSpPr>
          <p:nvPr>
            <p:ph type="ctrTitle"/>
          </p:nvPr>
        </p:nvSpPr>
        <p:spPr>
          <a:xfrm>
            <a:off x="3860800" y="1371600"/>
            <a:ext cx="7823200" cy="2286000"/>
          </a:xfrm>
        </p:spPr>
        <p:txBody>
          <a:bodyPr/>
          <a:lstStyle>
            <a:lvl1pPr>
              <a:defRPr sz="4500"/>
            </a:lvl1pPr>
          </a:lstStyle>
          <a:p>
            <a:pPr lvl="0"/>
            <a:r>
              <a:rPr lang="en-GB" noProof="0"/>
              <a:t>Click to edit Master title style</a:t>
            </a:r>
          </a:p>
        </p:txBody>
      </p:sp>
      <p:sp>
        <p:nvSpPr>
          <p:cNvPr id="14339" name="Rectangle 3"/>
          <p:cNvSpPr>
            <a:spLocks noGrp="1" noChangeArrowheads="1"/>
          </p:cNvSpPr>
          <p:nvPr>
            <p:ph type="subTitle" idx="1"/>
          </p:nvPr>
        </p:nvSpPr>
        <p:spPr>
          <a:xfrm>
            <a:off x="3962400" y="4267200"/>
            <a:ext cx="7721600" cy="1447800"/>
          </a:xfrm>
        </p:spPr>
        <p:txBody>
          <a:bodyPr/>
          <a:lstStyle>
            <a:lvl1pPr marL="0" indent="0">
              <a:buFont typeface="Wingdings" pitchFamily="2" charset="2"/>
              <a:buNone/>
              <a:defRPr sz="2600" b="1"/>
            </a:lvl1pPr>
          </a:lstStyle>
          <a:p>
            <a:pPr lvl="0"/>
            <a:r>
              <a:rPr lang="en-GB" noProof="0"/>
              <a:t>Click to edit Master subtitle style</a:t>
            </a:r>
          </a:p>
        </p:txBody>
      </p:sp>
      <p:sp>
        <p:nvSpPr>
          <p:cNvPr id="20" name="Rectangle 4"/>
          <p:cNvSpPr>
            <a:spLocks noGrp="1" noChangeArrowheads="1"/>
          </p:cNvSpPr>
          <p:nvPr>
            <p:ph type="dt" sz="half" idx="10"/>
          </p:nvPr>
        </p:nvSpPr>
        <p:spPr>
          <a:xfrm>
            <a:off x="609600" y="6248400"/>
            <a:ext cx="2844800" cy="457200"/>
          </a:xfrm>
        </p:spPr>
        <p:txBody>
          <a:bodyPr/>
          <a:lstStyle>
            <a:lvl1pPr fontAlgn="auto">
              <a:spcBef>
                <a:spcPts val="0"/>
              </a:spcBef>
              <a:spcAft>
                <a:spcPts val="0"/>
              </a:spcAft>
              <a:defRPr/>
            </a:lvl1pPr>
          </a:lstStyle>
          <a:p>
            <a:pPr>
              <a:defRPr/>
            </a:pPr>
            <a:endParaRPr lang="en-GB"/>
          </a:p>
        </p:txBody>
      </p:sp>
      <p:sp>
        <p:nvSpPr>
          <p:cNvPr id="21"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p>
        </p:txBody>
      </p:sp>
      <p:sp>
        <p:nvSpPr>
          <p:cNvPr id="22"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6B59555-B31F-4B62-9DE0-0F51D69594F9}" type="slidenum">
              <a:rPr lang="en-GB"/>
              <a:pPr>
                <a:defRPr/>
              </a:pPr>
              <a:t>‹#›</a:t>
            </a:fld>
            <a:endParaRPr lang="en-GB"/>
          </a:p>
        </p:txBody>
      </p:sp>
    </p:spTree>
    <p:extLst>
      <p:ext uri="{BB962C8B-B14F-4D97-AF65-F5344CB8AC3E}">
        <p14:creationId xmlns:p14="http://schemas.microsoft.com/office/powerpoint/2010/main" val="3610410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ftr" sz="quarter" idx="10"/>
          </p:nvPr>
        </p:nvSpPr>
        <p:spPr/>
        <p:txBody>
          <a:bodyPr/>
          <a:lstStyle>
            <a:lvl1pPr fontAlgn="auto">
              <a:spcBef>
                <a:spcPts val="0"/>
              </a:spcBef>
              <a:spcAft>
                <a:spcPts val="0"/>
              </a:spcAft>
              <a:defRPr/>
            </a:lvl1pPr>
          </a:lstStyle>
          <a:p>
            <a:pPr>
              <a:defRPr/>
            </a:pPr>
            <a:endParaRPr lang="en-GB"/>
          </a:p>
        </p:txBody>
      </p:sp>
      <p:sp>
        <p:nvSpPr>
          <p:cNvPr id="5"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6EE28A92-DAEB-411F-8ADD-551A159D7280}" type="slidenum">
              <a:rPr lang="en-GB"/>
              <a:pPr>
                <a:defRPr/>
              </a:pPr>
              <a:t>‹#›</a:t>
            </a:fld>
            <a:endParaRPr lang="en-GB"/>
          </a:p>
        </p:txBody>
      </p:sp>
      <p:sp>
        <p:nvSpPr>
          <p:cNvPr id="6" name="Rectangle 22"/>
          <p:cNvSpPr>
            <a:spLocks noGrp="1" noChangeArrowheads="1"/>
          </p:cNvSpPr>
          <p:nvPr>
            <p:ph type="dt" sz="half" idx="12"/>
          </p:nvPr>
        </p:nvSpPr>
        <p:spPr/>
        <p:txBody>
          <a:bodyPr/>
          <a:lstStyle>
            <a:lvl1pPr fontAlgn="auto">
              <a:spcBef>
                <a:spcPts val="0"/>
              </a:spcBef>
              <a:spcAft>
                <a:spcPts val="0"/>
              </a:spcAft>
              <a:defRPr/>
            </a:lvl1pPr>
          </a:lstStyle>
          <a:p>
            <a:pPr>
              <a:defRPr/>
            </a:pPr>
            <a:endParaRPr lang="en-GB"/>
          </a:p>
        </p:txBody>
      </p:sp>
    </p:spTree>
    <p:extLst>
      <p:ext uri="{BB962C8B-B14F-4D97-AF65-F5344CB8AC3E}">
        <p14:creationId xmlns:p14="http://schemas.microsoft.com/office/powerpoint/2010/main" val="3230364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fontAlgn="auto">
              <a:spcBef>
                <a:spcPts val="0"/>
              </a:spcBef>
              <a:spcAft>
                <a:spcPts val="0"/>
              </a:spcAft>
              <a:defRPr/>
            </a:lvl1pPr>
          </a:lstStyle>
          <a:p>
            <a:pPr>
              <a:defRPr/>
            </a:pPr>
            <a:endParaRPr lang="en-GB"/>
          </a:p>
        </p:txBody>
      </p:sp>
      <p:sp>
        <p:nvSpPr>
          <p:cNvPr id="5"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3AF7484D-5D4F-4B1C-A4C9-10F06453ECAB}" type="slidenum">
              <a:rPr lang="en-GB"/>
              <a:pPr>
                <a:defRPr/>
              </a:pPr>
              <a:t>‹#›</a:t>
            </a:fld>
            <a:endParaRPr lang="en-GB"/>
          </a:p>
        </p:txBody>
      </p:sp>
      <p:sp>
        <p:nvSpPr>
          <p:cNvPr id="6" name="Rectangle 22"/>
          <p:cNvSpPr>
            <a:spLocks noGrp="1" noChangeArrowheads="1"/>
          </p:cNvSpPr>
          <p:nvPr>
            <p:ph type="dt" sz="half" idx="12"/>
          </p:nvPr>
        </p:nvSpPr>
        <p:spPr/>
        <p:txBody>
          <a:bodyPr/>
          <a:lstStyle>
            <a:lvl1pPr fontAlgn="auto">
              <a:spcBef>
                <a:spcPts val="0"/>
              </a:spcBef>
              <a:spcAft>
                <a:spcPts val="0"/>
              </a:spcAft>
              <a:defRPr/>
            </a:lvl1pPr>
          </a:lstStyle>
          <a:p>
            <a:pPr>
              <a:defRPr/>
            </a:pPr>
            <a:endParaRPr lang="en-GB"/>
          </a:p>
        </p:txBody>
      </p:sp>
    </p:spTree>
    <p:extLst>
      <p:ext uri="{BB962C8B-B14F-4D97-AF65-F5344CB8AC3E}">
        <p14:creationId xmlns:p14="http://schemas.microsoft.com/office/powerpoint/2010/main" val="163465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235200" y="1981200"/>
            <a:ext cx="4572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7010400" y="1981200"/>
            <a:ext cx="4572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ftr" sz="quarter" idx="10"/>
          </p:nvPr>
        </p:nvSpPr>
        <p:spPr/>
        <p:txBody>
          <a:bodyPr/>
          <a:lstStyle>
            <a:lvl1pPr fontAlgn="auto">
              <a:spcBef>
                <a:spcPts val="0"/>
              </a:spcBef>
              <a:spcAft>
                <a:spcPts val="0"/>
              </a:spcAft>
              <a:defRPr/>
            </a:lvl1pPr>
          </a:lstStyle>
          <a:p>
            <a:pPr>
              <a:defRPr/>
            </a:pPr>
            <a:endParaRPr lang="en-GB"/>
          </a:p>
        </p:txBody>
      </p:sp>
      <p:sp>
        <p:nvSpPr>
          <p:cNvPr id="6"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07BAAA4F-FD07-4498-9E0D-929099C7C5D2}" type="slidenum">
              <a:rPr lang="en-GB"/>
              <a:pPr>
                <a:defRPr/>
              </a:pPr>
              <a:t>‹#›</a:t>
            </a:fld>
            <a:endParaRPr lang="en-GB"/>
          </a:p>
        </p:txBody>
      </p:sp>
      <p:sp>
        <p:nvSpPr>
          <p:cNvPr id="7" name="Rectangle 22"/>
          <p:cNvSpPr>
            <a:spLocks noGrp="1" noChangeArrowheads="1"/>
          </p:cNvSpPr>
          <p:nvPr>
            <p:ph type="dt" sz="half" idx="12"/>
          </p:nvPr>
        </p:nvSpPr>
        <p:spPr/>
        <p:txBody>
          <a:bodyPr/>
          <a:lstStyle>
            <a:lvl1pPr fontAlgn="auto">
              <a:spcBef>
                <a:spcPts val="0"/>
              </a:spcBef>
              <a:spcAft>
                <a:spcPts val="0"/>
              </a:spcAft>
              <a:defRPr/>
            </a:lvl1pPr>
          </a:lstStyle>
          <a:p>
            <a:pPr>
              <a:defRPr/>
            </a:pPr>
            <a:endParaRPr lang="en-GB"/>
          </a:p>
        </p:txBody>
      </p:sp>
    </p:spTree>
    <p:extLst>
      <p:ext uri="{BB962C8B-B14F-4D97-AF65-F5344CB8AC3E}">
        <p14:creationId xmlns:p14="http://schemas.microsoft.com/office/powerpoint/2010/main" val="327820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ftr" sz="quarter" idx="10"/>
          </p:nvPr>
        </p:nvSpPr>
        <p:spPr/>
        <p:txBody>
          <a:bodyPr/>
          <a:lstStyle>
            <a:lvl1pPr fontAlgn="auto">
              <a:spcBef>
                <a:spcPts val="0"/>
              </a:spcBef>
              <a:spcAft>
                <a:spcPts val="0"/>
              </a:spcAft>
              <a:defRPr/>
            </a:lvl1pPr>
          </a:lstStyle>
          <a:p>
            <a:pPr>
              <a:defRPr/>
            </a:pPr>
            <a:endParaRPr lang="en-GB"/>
          </a:p>
        </p:txBody>
      </p:sp>
      <p:sp>
        <p:nvSpPr>
          <p:cNvPr id="8"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3BBC833B-A43E-4219-AD9A-5D44888537D0}" type="slidenum">
              <a:rPr lang="en-GB"/>
              <a:pPr>
                <a:defRPr/>
              </a:pPr>
              <a:t>‹#›</a:t>
            </a:fld>
            <a:endParaRPr lang="en-GB"/>
          </a:p>
        </p:txBody>
      </p:sp>
      <p:sp>
        <p:nvSpPr>
          <p:cNvPr id="9" name="Rectangle 22"/>
          <p:cNvSpPr>
            <a:spLocks noGrp="1" noChangeArrowheads="1"/>
          </p:cNvSpPr>
          <p:nvPr>
            <p:ph type="dt" sz="half" idx="12"/>
          </p:nvPr>
        </p:nvSpPr>
        <p:spPr/>
        <p:txBody>
          <a:bodyPr/>
          <a:lstStyle>
            <a:lvl1pPr fontAlgn="auto">
              <a:spcBef>
                <a:spcPts val="0"/>
              </a:spcBef>
              <a:spcAft>
                <a:spcPts val="0"/>
              </a:spcAft>
              <a:defRPr/>
            </a:lvl1pPr>
          </a:lstStyle>
          <a:p>
            <a:pPr>
              <a:defRPr/>
            </a:pPr>
            <a:endParaRPr lang="en-GB"/>
          </a:p>
        </p:txBody>
      </p:sp>
    </p:spTree>
    <p:extLst>
      <p:ext uri="{BB962C8B-B14F-4D97-AF65-F5344CB8AC3E}">
        <p14:creationId xmlns:p14="http://schemas.microsoft.com/office/powerpoint/2010/main" val="1790117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ftr" sz="quarter" idx="10"/>
          </p:nvPr>
        </p:nvSpPr>
        <p:spPr/>
        <p:txBody>
          <a:bodyPr/>
          <a:lstStyle>
            <a:lvl1pPr fontAlgn="auto">
              <a:spcBef>
                <a:spcPts val="0"/>
              </a:spcBef>
              <a:spcAft>
                <a:spcPts val="0"/>
              </a:spcAft>
              <a:defRPr/>
            </a:lvl1pPr>
          </a:lstStyle>
          <a:p>
            <a:pPr>
              <a:defRPr/>
            </a:pPr>
            <a:endParaRPr lang="en-GB"/>
          </a:p>
        </p:txBody>
      </p:sp>
      <p:sp>
        <p:nvSpPr>
          <p:cNvPr id="4"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227E1B37-8D7E-4D5F-96C6-8087D854885D}" type="slidenum">
              <a:rPr lang="en-GB"/>
              <a:pPr>
                <a:defRPr/>
              </a:pPr>
              <a:t>‹#›</a:t>
            </a:fld>
            <a:endParaRPr lang="en-GB"/>
          </a:p>
        </p:txBody>
      </p:sp>
      <p:sp>
        <p:nvSpPr>
          <p:cNvPr id="5" name="Rectangle 22"/>
          <p:cNvSpPr>
            <a:spLocks noGrp="1" noChangeArrowheads="1"/>
          </p:cNvSpPr>
          <p:nvPr>
            <p:ph type="dt" sz="half" idx="12"/>
          </p:nvPr>
        </p:nvSpPr>
        <p:spPr/>
        <p:txBody>
          <a:bodyPr/>
          <a:lstStyle>
            <a:lvl1pPr fontAlgn="auto">
              <a:spcBef>
                <a:spcPts val="0"/>
              </a:spcBef>
              <a:spcAft>
                <a:spcPts val="0"/>
              </a:spcAft>
              <a:defRPr/>
            </a:lvl1pPr>
          </a:lstStyle>
          <a:p>
            <a:pPr>
              <a:defRPr/>
            </a:pPr>
            <a:endParaRPr lang="en-GB"/>
          </a:p>
        </p:txBody>
      </p:sp>
    </p:spTree>
    <p:extLst>
      <p:ext uri="{BB962C8B-B14F-4D97-AF65-F5344CB8AC3E}">
        <p14:creationId xmlns:p14="http://schemas.microsoft.com/office/powerpoint/2010/main" val="1405767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92FF99-9782-497B-B45E-C63BE7CEB876}" type="datetimeFigureOut">
              <a:rPr lang="en-IN" smtClean="0"/>
              <a:t>15-11-2023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C044B33-20D4-4E80-B24E-B237AAE68B20}" type="slidenum">
              <a:rPr lang="en-IN" smtClean="0"/>
              <a:t>‹#›</a:t>
            </a:fld>
            <a:endParaRPr lang="en-IN"/>
          </a:p>
        </p:txBody>
      </p:sp>
    </p:spTree>
    <p:extLst>
      <p:ext uri="{BB962C8B-B14F-4D97-AF65-F5344CB8AC3E}">
        <p14:creationId xmlns:p14="http://schemas.microsoft.com/office/powerpoint/2010/main" val="1631511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fontAlgn="auto">
              <a:spcBef>
                <a:spcPts val="0"/>
              </a:spcBef>
              <a:spcAft>
                <a:spcPts val="0"/>
              </a:spcAft>
              <a:defRPr/>
            </a:lvl1pPr>
          </a:lstStyle>
          <a:p>
            <a:pPr>
              <a:defRPr/>
            </a:pPr>
            <a:endParaRPr lang="en-GB"/>
          </a:p>
        </p:txBody>
      </p:sp>
      <p:sp>
        <p:nvSpPr>
          <p:cNvPr id="3"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15EAAE52-2F02-4C68-BE1D-12D71FE36AD5}" type="slidenum">
              <a:rPr lang="en-GB"/>
              <a:pPr>
                <a:defRPr/>
              </a:pPr>
              <a:t>‹#›</a:t>
            </a:fld>
            <a:endParaRPr lang="en-GB"/>
          </a:p>
        </p:txBody>
      </p:sp>
      <p:sp>
        <p:nvSpPr>
          <p:cNvPr id="4" name="Rectangle 22"/>
          <p:cNvSpPr>
            <a:spLocks noGrp="1" noChangeArrowheads="1"/>
          </p:cNvSpPr>
          <p:nvPr>
            <p:ph type="dt" sz="half" idx="12"/>
          </p:nvPr>
        </p:nvSpPr>
        <p:spPr/>
        <p:txBody>
          <a:bodyPr/>
          <a:lstStyle>
            <a:lvl1pPr fontAlgn="auto">
              <a:spcBef>
                <a:spcPts val="0"/>
              </a:spcBef>
              <a:spcAft>
                <a:spcPts val="0"/>
              </a:spcAft>
              <a:defRPr/>
            </a:lvl1pPr>
          </a:lstStyle>
          <a:p>
            <a:pPr>
              <a:defRPr/>
            </a:pPr>
            <a:endParaRPr lang="en-GB"/>
          </a:p>
        </p:txBody>
      </p:sp>
    </p:spTree>
    <p:extLst>
      <p:ext uri="{BB962C8B-B14F-4D97-AF65-F5344CB8AC3E}">
        <p14:creationId xmlns:p14="http://schemas.microsoft.com/office/powerpoint/2010/main" val="29370993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fontAlgn="auto">
              <a:spcBef>
                <a:spcPts val="0"/>
              </a:spcBef>
              <a:spcAft>
                <a:spcPts val="0"/>
              </a:spcAft>
              <a:defRPr/>
            </a:lvl1pPr>
          </a:lstStyle>
          <a:p>
            <a:pPr>
              <a:defRPr/>
            </a:pPr>
            <a:endParaRPr lang="en-GB"/>
          </a:p>
        </p:txBody>
      </p:sp>
      <p:sp>
        <p:nvSpPr>
          <p:cNvPr id="6"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70EA5A35-8F87-480D-8A7F-F9D2201C22FD}" type="slidenum">
              <a:rPr lang="en-GB"/>
              <a:pPr>
                <a:defRPr/>
              </a:pPr>
              <a:t>‹#›</a:t>
            </a:fld>
            <a:endParaRPr lang="en-GB"/>
          </a:p>
        </p:txBody>
      </p:sp>
      <p:sp>
        <p:nvSpPr>
          <p:cNvPr id="7" name="Rectangle 22"/>
          <p:cNvSpPr>
            <a:spLocks noGrp="1" noChangeArrowheads="1"/>
          </p:cNvSpPr>
          <p:nvPr>
            <p:ph type="dt" sz="half" idx="12"/>
          </p:nvPr>
        </p:nvSpPr>
        <p:spPr/>
        <p:txBody>
          <a:bodyPr/>
          <a:lstStyle>
            <a:lvl1pPr fontAlgn="auto">
              <a:spcBef>
                <a:spcPts val="0"/>
              </a:spcBef>
              <a:spcAft>
                <a:spcPts val="0"/>
              </a:spcAft>
              <a:defRPr/>
            </a:lvl1pPr>
          </a:lstStyle>
          <a:p>
            <a:pPr>
              <a:defRPr/>
            </a:pPr>
            <a:endParaRPr lang="en-GB"/>
          </a:p>
        </p:txBody>
      </p:sp>
    </p:spTree>
    <p:extLst>
      <p:ext uri="{BB962C8B-B14F-4D97-AF65-F5344CB8AC3E}">
        <p14:creationId xmlns:p14="http://schemas.microsoft.com/office/powerpoint/2010/main" val="15061309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fontAlgn="auto">
              <a:spcBef>
                <a:spcPts val="0"/>
              </a:spcBef>
              <a:spcAft>
                <a:spcPts val="0"/>
              </a:spcAft>
              <a:defRPr/>
            </a:lvl1pPr>
          </a:lstStyle>
          <a:p>
            <a:pPr>
              <a:defRPr/>
            </a:pPr>
            <a:endParaRPr lang="en-GB"/>
          </a:p>
        </p:txBody>
      </p:sp>
      <p:sp>
        <p:nvSpPr>
          <p:cNvPr id="6"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09F2351B-7D15-4E53-AE5A-7DA0D919B384}" type="slidenum">
              <a:rPr lang="en-GB"/>
              <a:pPr>
                <a:defRPr/>
              </a:pPr>
              <a:t>‹#›</a:t>
            </a:fld>
            <a:endParaRPr lang="en-GB"/>
          </a:p>
        </p:txBody>
      </p:sp>
      <p:sp>
        <p:nvSpPr>
          <p:cNvPr id="7" name="Rectangle 22"/>
          <p:cNvSpPr>
            <a:spLocks noGrp="1" noChangeArrowheads="1"/>
          </p:cNvSpPr>
          <p:nvPr>
            <p:ph type="dt" sz="half" idx="12"/>
          </p:nvPr>
        </p:nvSpPr>
        <p:spPr/>
        <p:txBody>
          <a:bodyPr/>
          <a:lstStyle>
            <a:lvl1pPr fontAlgn="auto">
              <a:spcBef>
                <a:spcPts val="0"/>
              </a:spcBef>
              <a:spcAft>
                <a:spcPts val="0"/>
              </a:spcAft>
              <a:defRPr/>
            </a:lvl1pPr>
          </a:lstStyle>
          <a:p>
            <a:pPr>
              <a:defRPr/>
            </a:pPr>
            <a:endParaRPr lang="en-GB"/>
          </a:p>
        </p:txBody>
      </p:sp>
    </p:spTree>
    <p:extLst>
      <p:ext uri="{BB962C8B-B14F-4D97-AF65-F5344CB8AC3E}">
        <p14:creationId xmlns:p14="http://schemas.microsoft.com/office/powerpoint/2010/main" val="3613180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ftr" sz="quarter" idx="10"/>
          </p:nvPr>
        </p:nvSpPr>
        <p:spPr/>
        <p:txBody>
          <a:bodyPr/>
          <a:lstStyle>
            <a:lvl1pPr fontAlgn="auto">
              <a:spcBef>
                <a:spcPts val="0"/>
              </a:spcBef>
              <a:spcAft>
                <a:spcPts val="0"/>
              </a:spcAft>
              <a:defRPr/>
            </a:lvl1pPr>
          </a:lstStyle>
          <a:p>
            <a:pPr>
              <a:defRPr/>
            </a:pPr>
            <a:endParaRPr lang="en-GB"/>
          </a:p>
        </p:txBody>
      </p:sp>
      <p:sp>
        <p:nvSpPr>
          <p:cNvPr id="5"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75B0F9D5-AE5A-481E-A926-25A1252225C1}" type="slidenum">
              <a:rPr lang="en-GB"/>
              <a:pPr>
                <a:defRPr/>
              </a:pPr>
              <a:t>‹#›</a:t>
            </a:fld>
            <a:endParaRPr lang="en-GB"/>
          </a:p>
        </p:txBody>
      </p:sp>
      <p:sp>
        <p:nvSpPr>
          <p:cNvPr id="6" name="Rectangle 22"/>
          <p:cNvSpPr>
            <a:spLocks noGrp="1" noChangeArrowheads="1"/>
          </p:cNvSpPr>
          <p:nvPr>
            <p:ph type="dt" sz="half" idx="12"/>
          </p:nvPr>
        </p:nvSpPr>
        <p:spPr/>
        <p:txBody>
          <a:bodyPr/>
          <a:lstStyle>
            <a:lvl1pPr fontAlgn="auto">
              <a:spcBef>
                <a:spcPts val="0"/>
              </a:spcBef>
              <a:spcAft>
                <a:spcPts val="0"/>
              </a:spcAft>
              <a:defRPr/>
            </a:lvl1pPr>
          </a:lstStyle>
          <a:p>
            <a:pPr>
              <a:defRPr/>
            </a:pPr>
            <a:endParaRPr lang="en-GB"/>
          </a:p>
        </p:txBody>
      </p:sp>
    </p:spTree>
    <p:extLst>
      <p:ext uri="{BB962C8B-B14F-4D97-AF65-F5344CB8AC3E}">
        <p14:creationId xmlns:p14="http://schemas.microsoft.com/office/powerpoint/2010/main" val="30242086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45600" y="457200"/>
            <a:ext cx="2336800" cy="56388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235200" y="457200"/>
            <a:ext cx="6807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ftr" sz="quarter" idx="10"/>
          </p:nvPr>
        </p:nvSpPr>
        <p:spPr/>
        <p:txBody>
          <a:bodyPr/>
          <a:lstStyle>
            <a:lvl1pPr fontAlgn="auto">
              <a:spcBef>
                <a:spcPts val="0"/>
              </a:spcBef>
              <a:spcAft>
                <a:spcPts val="0"/>
              </a:spcAft>
              <a:defRPr/>
            </a:lvl1pPr>
          </a:lstStyle>
          <a:p>
            <a:pPr>
              <a:defRPr/>
            </a:pPr>
            <a:endParaRPr lang="en-GB"/>
          </a:p>
        </p:txBody>
      </p:sp>
      <p:sp>
        <p:nvSpPr>
          <p:cNvPr id="5"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1393FBD9-B754-4350-9023-A86E4E3B8CE0}" type="slidenum">
              <a:rPr lang="en-GB"/>
              <a:pPr>
                <a:defRPr/>
              </a:pPr>
              <a:t>‹#›</a:t>
            </a:fld>
            <a:endParaRPr lang="en-GB"/>
          </a:p>
        </p:txBody>
      </p:sp>
      <p:sp>
        <p:nvSpPr>
          <p:cNvPr id="6" name="Rectangle 22"/>
          <p:cNvSpPr>
            <a:spLocks noGrp="1" noChangeArrowheads="1"/>
          </p:cNvSpPr>
          <p:nvPr>
            <p:ph type="dt" sz="half" idx="12"/>
          </p:nvPr>
        </p:nvSpPr>
        <p:spPr/>
        <p:txBody>
          <a:bodyPr/>
          <a:lstStyle>
            <a:lvl1pPr fontAlgn="auto">
              <a:spcBef>
                <a:spcPts val="0"/>
              </a:spcBef>
              <a:spcAft>
                <a:spcPts val="0"/>
              </a:spcAft>
              <a:defRPr/>
            </a:lvl1pPr>
          </a:lstStyle>
          <a:p>
            <a:pPr>
              <a:defRPr/>
            </a:pPr>
            <a:endParaRPr lang="en-GB"/>
          </a:p>
        </p:txBody>
      </p:sp>
    </p:spTree>
    <p:extLst>
      <p:ext uri="{BB962C8B-B14F-4D97-AF65-F5344CB8AC3E}">
        <p14:creationId xmlns:p14="http://schemas.microsoft.com/office/powerpoint/2010/main" val="29732480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35200" y="457200"/>
            <a:ext cx="93472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ftr" sz="quarter" idx="10"/>
          </p:nvPr>
        </p:nvSpPr>
        <p:spPr/>
        <p:txBody>
          <a:bodyPr/>
          <a:lstStyle>
            <a:lvl1pPr fontAlgn="auto">
              <a:spcBef>
                <a:spcPts val="0"/>
              </a:spcBef>
              <a:spcAft>
                <a:spcPts val="0"/>
              </a:spcAft>
              <a:defRPr/>
            </a:lvl1pPr>
          </a:lstStyle>
          <a:p>
            <a:pPr>
              <a:defRPr/>
            </a:pPr>
            <a:endParaRPr lang="en-GB"/>
          </a:p>
        </p:txBody>
      </p:sp>
      <p:sp>
        <p:nvSpPr>
          <p:cNvPr id="4"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63B92293-7A13-4E81-91D4-8AE22671588A}" type="slidenum">
              <a:rPr lang="en-GB"/>
              <a:pPr>
                <a:defRPr/>
              </a:pPr>
              <a:t>‹#›</a:t>
            </a:fld>
            <a:endParaRPr lang="en-GB"/>
          </a:p>
        </p:txBody>
      </p:sp>
      <p:sp>
        <p:nvSpPr>
          <p:cNvPr id="5" name="Rectangle 22"/>
          <p:cNvSpPr>
            <a:spLocks noGrp="1" noChangeArrowheads="1"/>
          </p:cNvSpPr>
          <p:nvPr>
            <p:ph type="dt" sz="half" idx="12"/>
          </p:nvPr>
        </p:nvSpPr>
        <p:spPr/>
        <p:txBody>
          <a:bodyPr/>
          <a:lstStyle>
            <a:lvl1pPr fontAlgn="auto">
              <a:spcBef>
                <a:spcPts val="0"/>
              </a:spcBef>
              <a:spcAft>
                <a:spcPts val="0"/>
              </a:spcAft>
              <a:defRPr/>
            </a:lvl1pPr>
          </a:lstStyle>
          <a:p>
            <a:pPr>
              <a:defRPr/>
            </a:pPr>
            <a:endParaRPr lang="en-GB"/>
          </a:p>
        </p:txBody>
      </p:sp>
    </p:spTree>
    <p:extLst>
      <p:ext uri="{BB962C8B-B14F-4D97-AF65-F5344CB8AC3E}">
        <p14:creationId xmlns:p14="http://schemas.microsoft.com/office/powerpoint/2010/main" val="31628691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ftr" sz="quarter" idx="10"/>
          </p:nvPr>
        </p:nvSpPr>
        <p:spPr/>
        <p:txBody>
          <a:bodyPr/>
          <a:lstStyle>
            <a:lvl1pPr fontAlgn="auto">
              <a:spcBef>
                <a:spcPts val="0"/>
              </a:spcBef>
              <a:spcAft>
                <a:spcPts val="0"/>
              </a:spcAft>
              <a:defRPr/>
            </a:lvl1pPr>
          </a:lstStyle>
          <a:p>
            <a:pPr>
              <a:defRPr/>
            </a:pPr>
            <a:endParaRPr lang="en-GB"/>
          </a:p>
        </p:txBody>
      </p:sp>
      <p:sp>
        <p:nvSpPr>
          <p:cNvPr id="5"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73DAD1BC-FBC5-47CD-9FBD-A5361EB58D96}" type="slidenum">
              <a:rPr lang="en-GB"/>
              <a:pPr>
                <a:defRPr/>
              </a:pPr>
              <a:t>‹#›</a:t>
            </a:fld>
            <a:endParaRPr lang="en-GB" dirty="0"/>
          </a:p>
        </p:txBody>
      </p:sp>
      <p:sp>
        <p:nvSpPr>
          <p:cNvPr id="6" name="Rectangle 22"/>
          <p:cNvSpPr>
            <a:spLocks noGrp="1" noChangeArrowheads="1"/>
          </p:cNvSpPr>
          <p:nvPr>
            <p:ph type="dt" sz="half" idx="12"/>
          </p:nvPr>
        </p:nvSpPr>
        <p:spPr/>
        <p:txBody>
          <a:bodyPr/>
          <a:lstStyle>
            <a:lvl1pPr fontAlgn="auto">
              <a:spcBef>
                <a:spcPts val="0"/>
              </a:spcBef>
              <a:spcAft>
                <a:spcPts val="0"/>
              </a:spcAft>
              <a:defRPr/>
            </a:lvl1pPr>
          </a:lstStyle>
          <a:p>
            <a:pPr>
              <a:defRPr/>
            </a:pPr>
            <a:endParaRPr lang="en-GB"/>
          </a:p>
        </p:txBody>
      </p:sp>
    </p:spTree>
    <p:extLst>
      <p:ext uri="{BB962C8B-B14F-4D97-AF65-F5344CB8AC3E}">
        <p14:creationId xmlns:p14="http://schemas.microsoft.com/office/powerpoint/2010/main" val="578751959"/>
      </p:ext>
    </p:extLst>
  </p:cSld>
  <p:clrMapOvr>
    <a:masterClrMapping/>
  </p:clrMapOvr>
  <p:transition>
    <p:plus/>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fontAlgn="auto">
              <a:spcBef>
                <a:spcPts val="0"/>
              </a:spcBef>
              <a:spcAft>
                <a:spcPts val="0"/>
              </a:spcAft>
              <a:defRPr/>
            </a:lvl1pPr>
          </a:lstStyle>
          <a:p>
            <a:pPr>
              <a:defRPr/>
            </a:pPr>
            <a:endParaRPr lang="en-GB"/>
          </a:p>
        </p:txBody>
      </p:sp>
      <p:sp>
        <p:nvSpPr>
          <p:cNvPr id="5"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2C242647-218E-479D-BFFD-AE7A5C022F7C}" type="slidenum">
              <a:rPr lang="en-GB"/>
              <a:pPr>
                <a:defRPr/>
              </a:pPr>
              <a:t>‹#›</a:t>
            </a:fld>
            <a:endParaRPr lang="en-GB" dirty="0"/>
          </a:p>
        </p:txBody>
      </p:sp>
      <p:sp>
        <p:nvSpPr>
          <p:cNvPr id="6" name="Rectangle 22"/>
          <p:cNvSpPr>
            <a:spLocks noGrp="1" noChangeArrowheads="1"/>
          </p:cNvSpPr>
          <p:nvPr>
            <p:ph type="dt" sz="half" idx="12"/>
          </p:nvPr>
        </p:nvSpPr>
        <p:spPr/>
        <p:txBody>
          <a:bodyPr/>
          <a:lstStyle>
            <a:lvl1pPr fontAlgn="auto">
              <a:spcBef>
                <a:spcPts val="0"/>
              </a:spcBef>
              <a:spcAft>
                <a:spcPts val="0"/>
              </a:spcAft>
              <a:defRPr/>
            </a:lvl1pPr>
          </a:lstStyle>
          <a:p>
            <a:pPr>
              <a:defRPr/>
            </a:pPr>
            <a:endParaRPr lang="en-GB"/>
          </a:p>
        </p:txBody>
      </p:sp>
    </p:spTree>
    <p:extLst>
      <p:ext uri="{BB962C8B-B14F-4D97-AF65-F5344CB8AC3E}">
        <p14:creationId xmlns:p14="http://schemas.microsoft.com/office/powerpoint/2010/main" val="4233727336"/>
      </p:ext>
    </p:extLst>
  </p:cSld>
  <p:clrMapOvr>
    <a:masterClrMapping/>
  </p:clrMapOvr>
  <p:transition>
    <p:plus/>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fontAlgn="auto">
              <a:spcBef>
                <a:spcPts val="0"/>
              </a:spcBef>
              <a:spcAft>
                <a:spcPts val="0"/>
              </a:spcAft>
              <a:defRPr/>
            </a:lvl1pPr>
          </a:lstStyle>
          <a:p>
            <a:pPr>
              <a:defRPr/>
            </a:pPr>
            <a:endParaRPr lang="en-GB"/>
          </a:p>
        </p:txBody>
      </p:sp>
      <p:sp>
        <p:nvSpPr>
          <p:cNvPr id="5"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A1071282-8581-4CBF-B8C0-22FC90E33A9F}" type="slidenum">
              <a:rPr lang="en-GB"/>
              <a:pPr>
                <a:defRPr/>
              </a:pPr>
              <a:t>‹#›</a:t>
            </a:fld>
            <a:endParaRPr lang="en-GB" dirty="0"/>
          </a:p>
        </p:txBody>
      </p:sp>
      <p:sp>
        <p:nvSpPr>
          <p:cNvPr id="6" name="Rectangle 22"/>
          <p:cNvSpPr>
            <a:spLocks noGrp="1" noChangeArrowheads="1"/>
          </p:cNvSpPr>
          <p:nvPr>
            <p:ph type="dt" sz="half" idx="12"/>
          </p:nvPr>
        </p:nvSpPr>
        <p:spPr/>
        <p:txBody>
          <a:bodyPr/>
          <a:lstStyle>
            <a:lvl1pPr fontAlgn="auto">
              <a:spcBef>
                <a:spcPts val="0"/>
              </a:spcBef>
              <a:spcAft>
                <a:spcPts val="0"/>
              </a:spcAft>
              <a:defRPr/>
            </a:lvl1pPr>
          </a:lstStyle>
          <a:p>
            <a:pPr>
              <a:defRPr/>
            </a:pPr>
            <a:endParaRPr lang="en-GB"/>
          </a:p>
        </p:txBody>
      </p:sp>
    </p:spTree>
    <p:extLst>
      <p:ext uri="{BB962C8B-B14F-4D97-AF65-F5344CB8AC3E}">
        <p14:creationId xmlns:p14="http://schemas.microsoft.com/office/powerpoint/2010/main" val="361948157"/>
      </p:ext>
    </p:extLst>
  </p:cSld>
  <p:clrMapOvr>
    <a:masterClrMapping/>
  </p:clrMapOvr>
  <p:transition>
    <p:plus/>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35200" y="1981200"/>
            <a:ext cx="4572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10400" y="1981200"/>
            <a:ext cx="4572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fontAlgn="auto">
              <a:spcBef>
                <a:spcPts val="0"/>
              </a:spcBef>
              <a:spcAft>
                <a:spcPts val="0"/>
              </a:spcAft>
              <a:defRPr/>
            </a:lvl1pPr>
          </a:lstStyle>
          <a:p>
            <a:pPr>
              <a:defRPr/>
            </a:pPr>
            <a:endParaRPr lang="en-GB"/>
          </a:p>
        </p:txBody>
      </p:sp>
      <p:sp>
        <p:nvSpPr>
          <p:cNvPr id="6"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59438A73-9DBD-4FF9-A24E-AB35BD0B625E}" type="slidenum">
              <a:rPr lang="en-GB"/>
              <a:pPr>
                <a:defRPr/>
              </a:pPr>
              <a:t>‹#›</a:t>
            </a:fld>
            <a:endParaRPr lang="en-GB" dirty="0"/>
          </a:p>
        </p:txBody>
      </p:sp>
      <p:sp>
        <p:nvSpPr>
          <p:cNvPr id="7" name="Rectangle 22"/>
          <p:cNvSpPr>
            <a:spLocks noGrp="1" noChangeArrowheads="1"/>
          </p:cNvSpPr>
          <p:nvPr>
            <p:ph type="dt" sz="half" idx="12"/>
          </p:nvPr>
        </p:nvSpPr>
        <p:spPr/>
        <p:txBody>
          <a:bodyPr/>
          <a:lstStyle>
            <a:lvl1pPr fontAlgn="auto">
              <a:spcBef>
                <a:spcPts val="0"/>
              </a:spcBef>
              <a:spcAft>
                <a:spcPts val="0"/>
              </a:spcAft>
              <a:defRPr/>
            </a:lvl1pPr>
          </a:lstStyle>
          <a:p>
            <a:pPr>
              <a:defRPr/>
            </a:pPr>
            <a:endParaRPr lang="en-GB"/>
          </a:p>
        </p:txBody>
      </p:sp>
    </p:spTree>
    <p:extLst>
      <p:ext uri="{BB962C8B-B14F-4D97-AF65-F5344CB8AC3E}">
        <p14:creationId xmlns:p14="http://schemas.microsoft.com/office/powerpoint/2010/main" val="235646139"/>
      </p:ext>
    </p:extLst>
  </p:cSld>
  <p:clrMapOvr>
    <a:masterClrMapping/>
  </p:clrMapOvr>
  <p:transition>
    <p:plus/>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4592FF99-9782-497B-B45E-C63BE7CEB876}" type="datetimeFigureOut">
              <a:rPr lang="en-IN" smtClean="0"/>
              <a:t>15-11-2023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C044B33-20D4-4E80-B24E-B237AAE68B20}" type="slidenum">
              <a:rPr lang="en-IN" smtClean="0"/>
              <a:t>‹#›</a:t>
            </a:fld>
            <a:endParaRPr lang="en-IN"/>
          </a:p>
        </p:txBody>
      </p:sp>
    </p:spTree>
    <p:extLst>
      <p:ext uri="{BB962C8B-B14F-4D97-AF65-F5344CB8AC3E}">
        <p14:creationId xmlns:p14="http://schemas.microsoft.com/office/powerpoint/2010/main" val="2129548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fontAlgn="auto">
              <a:spcBef>
                <a:spcPts val="0"/>
              </a:spcBef>
              <a:spcAft>
                <a:spcPts val="0"/>
              </a:spcAft>
              <a:defRPr/>
            </a:lvl1pPr>
          </a:lstStyle>
          <a:p>
            <a:pPr>
              <a:defRPr/>
            </a:pPr>
            <a:endParaRPr lang="en-GB"/>
          </a:p>
        </p:txBody>
      </p:sp>
      <p:sp>
        <p:nvSpPr>
          <p:cNvPr id="8"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0FDF0D4B-0591-4BC9-8573-8BD03054C90D}" type="slidenum">
              <a:rPr lang="en-GB"/>
              <a:pPr>
                <a:defRPr/>
              </a:pPr>
              <a:t>‹#›</a:t>
            </a:fld>
            <a:endParaRPr lang="en-GB" dirty="0"/>
          </a:p>
        </p:txBody>
      </p:sp>
      <p:sp>
        <p:nvSpPr>
          <p:cNvPr id="9" name="Rectangle 22"/>
          <p:cNvSpPr>
            <a:spLocks noGrp="1" noChangeArrowheads="1"/>
          </p:cNvSpPr>
          <p:nvPr>
            <p:ph type="dt" sz="half" idx="12"/>
          </p:nvPr>
        </p:nvSpPr>
        <p:spPr/>
        <p:txBody>
          <a:bodyPr/>
          <a:lstStyle>
            <a:lvl1pPr fontAlgn="auto">
              <a:spcBef>
                <a:spcPts val="0"/>
              </a:spcBef>
              <a:spcAft>
                <a:spcPts val="0"/>
              </a:spcAft>
              <a:defRPr/>
            </a:lvl1pPr>
          </a:lstStyle>
          <a:p>
            <a:pPr>
              <a:defRPr/>
            </a:pPr>
            <a:endParaRPr lang="en-GB"/>
          </a:p>
        </p:txBody>
      </p:sp>
    </p:spTree>
    <p:extLst>
      <p:ext uri="{BB962C8B-B14F-4D97-AF65-F5344CB8AC3E}">
        <p14:creationId xmlns:p14="http://schemas.microsoft.com/office/powerpoint/2010/main" val="865526529"/>
      </p:ext>
    </p:extLst>
  </p:cSld>
  <p:clrMapOvr>
    <a:masterClrMapping/>
  </p:clrMapOvr>
  <p:transition>
    <p:plus/>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fontAlgn="auto">
              <a:spcBef>
                <a:spcPts val="0"/>
              </a:spcBef>
              <a:spcAft>
                <a:spcPts val="0"/>
              </a:spcAft>
              <a:defRPr/>
            </a:lvl1pPr>
          </a:lstStyle>
          <a:p>
            <a:pPr>
              <a:defRPr/>
            </a:pPr>
            <a:endParaRPr lang="en-GB"/>
          </a:p>
        </p:txBody>
      </p:sp>
      <p:sp>
        <p:nvSpPr>
          <p:cNvPr id="4"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D302A03E-5A57-4FA3-B9DC-2EC162F74EFE}" type="slidenum">
              <a:rPr lang="en-GB"/>
              <a:pPr>
                <a:defRPr/>
              </a:pPr>
              <a:t>‹#›</a:t>
            </a:fld>
            <a:endParaRPr lang="en-GB" dirty="0"/>
          </a:p>
        </p:txBody>
      </p:sp>
      <p:sp>
        <p:nvSpPr>
          <p:cNvPr id="5" name="Rectangle 22"/>
          <p:cNvSpPr>
            <a:spLocks noGrp="1" noChangeArrowheads="1"/>
          </p:cNvSpPr>
          <p:nvPr>
            <p:ph type="dt" sz="half" idx="12"/>
          </p:nvPr>
        </p:nvSpPr>
        <p:spPr/>
        <p:txBody>
          <a:bodyPr/>
          <a:lstStyle>
            <a:lvl1pPr fontAlgn="auto">
              <a:spcBef>
                <a:spcPts val="0"/>
              </a:spcBef>
              <a:spcAft>
                <a:spcPts val="0"/>
              </a:spcAft>
              <a:defRPr/>
            </a:lvl1pPr>
          </a:lstStyle>
          <a:p>
            <a:pPr>
              <a:defRPr/>
            </a:pPr>
            <a:endParaRPr lang="en-GB"/>
          </a:p>
        </p:txBody>
      </p:sp>
    </p:spTree>
    <p:extLst>
      <p:ext uri="{BB962C8B-B14F-4D97-AF65-F5344CB8AC3E}">
        <p14:creationId xmlns:p14="http://schemas.microsoft.com/office/powerpoint/2010/main" val="1012238747"/>
      </p:ext>
    </p:extLst>
  </p:cSld>
  <p:clrMapOvr>
    <a:masterClrMapping/>
  </p:clrMapOvr>
  <p:transition>
    <p:plus/>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fontAlgn="auto">
              <a:spcBef>
                <a:spcPts val="0"/>
              </a:spcBef>
              <a:spcAft>
                <a:spcPts val="0"/>
              </a:spcAft>
              <a:defRPr/>
            </a:lvl1pPr>
          </a:lstStyle>
          <a:p>
            <a:pPr>
              <a:defRPr/>
            </a:pPr>
            <a:endParaRPr lang="en-GB"/>
          </a:p>
        </p:txBody>
      </p:sp>
      <p:sp>
        <p:nvSpPr>
          <p:cNvPr id="3"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DC86AB20-27AD-4C0C-84AD-FF2430F7245C}" type="slidenum">
              <a:rPr lang="en-GB"/>
              <a:pPr>
                <a:defRPr/>
              </a:pPr>
              <a:t>‹#›</a:t>
            </a:fld>
            <a:endParaRPr lang="en-GB" dirty="0"/>
          </a:p>
        </p:txBody>
      </p:sp>
      <p:sp>
        <p:nvSpPr>
          <p:cNvPr id="4" name="Rectangle 22"/>
          <p:cNvSpPr>
            <a:spLocks noGrp="1" noChangeArrowheads="1"/>
          </p:cNvSpPr>
          <p:nvPr>
            <p:ph type="dt" sz="half" idx="12"/>
          </p:nvPr>
        </p:nvSpPr>
        <p:spPr/>
        <p:txBody>
          <a:bodyPr/>
          <a:lstStyle>
            <a:lvl1pPr fontAlgn="auto">
              <a:spcBef>
                <a:spcPts val="0"/>
              </a:spcBef>
              <a:spcAft>
                <a:spcPts val="0"/>
              </a:spcAft>
              <a:defRPr/>
            </a:lvl1pPr>
          </a:lstStyle>
          <a:p>
            <a:pPr>
              <a:defRPr/>
            </a:pPr>
            <a:endParaRPr lang="en-GB"/>
          </a:p>
        </p:txBody>
      </p:sp>
    </p:spTree>
    <p:extLst>
      <p:ext uri="{BB962C8B-B14F-4D97-AF65-F5344CB8AC3E}">
        <p14:creationId xmlns:p14="http://schemas.microsoft.com/office/powerpoint/2010/main" val="473825655"/>
      </p:ext>
    </p:extLst>
  </p:cSld>
  <p:clrMapOvr>
    <a:masterClrMapping/>
  </p:clrMapOvr>
  <p:transition>
    <p:plus/>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fontAlgn="auto">
              <a:spcBef>
                <a:spcPts val="0"/>
              </a:spcBef>
              <a:spcAft>
                <a:spcPts val="0"/>
              </a:spcAft>
              <a:defRPr/>
            </a:lvl1pPr>
          </a:lstStyle>
          <a:p>
            <a:pPr>
              <a:defRPr/>
            </a:pPr>
            <a:endParaRPr lang="en-GB"/>
          </a:p>
        </p:txBody>
      </p:sp>
      <p:sp>
        <p:nvSpPr>
          <p:cNvPr id="6"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D9EC8C76-A84B-4431-A838-01376A72A22F}" type="slidenum">
              <a:rPr lang="en-GB"/>
              <a:pPr>
                <a:defRPr/>
              </a:pPr>
              <a:t>‹#›</a:t>
            </a:fld>
            <a:endParaRPr lang="en-GB" dirty="0"/>
          </a:p>
        </p:txBody>
      </p:sp>
      <p:sp>
        <p:nvSpPr>
          <p:cNvPr id="7" name="Rectangle 22"/>
          <p:cNvSpPr>
            <a:spLocks noGrp="1" noChangeArrowheads="1"/>
          </p:cNvSpPr>
          <p:nvPr>
            <p:ph type="dt" sz="half" idx="12"/>
          </p:nvPr>
        </p:nvSpPr>
        <p:spPr/>
        <p:txBody>
          <a:bodyPr/>
          <a:lstStyle>
            <a:lvl1pPr fontAlgn="auto">
              <a:spcBef>
                <a:spcPts val="0"/>
              </a:spcBef>
              <a:spcAft>
                <a:spcPts val="0"/>
              </a:spcAft>
              <a:defRPr/>
            </a:lvl1pPr>
          </a:lstStyle>
          <a:p>
            <a:pPr>
              <a:defRPr/>
            </a:pPr>
            <a:endParaRPr lang="en-GB"/>
          </a:p>
        </p:txBody>
      </p:sp>
    </p:spTree>
    <p:extLst>
      <p:ext uri="{BB962C8B-B14F-4D97-AF65-F5344CB8AC3E}">
        <p14:creationId xmlns:p14="http://schemas.microsoft.com/office/powerpoint/2010/main" val="3270159930"/>
      </p:ext>
    </p:extLst>
  </p:cSld>
  <p:clrMapOvr>
    <a:masterClrMapping/>
  </p:clrMapOvr>
  <p:transition>
    <p:plus/>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fontAlgn="auto">
              <a:spcBef>
                <a:spcPts val="0"/>
              </a:spcBef>
              <a:spcAft>
                <a:spcPts val="0"/>
              </a:spcAft>
              <a:defRPr/>
            </a:lvl1pPr>
          </a:lstStyle>
          <a:p>
            <a:pPr>
              <a:defRPr/>
            </a:pPr>
            <a:endParaRPr lang="en-GB"/>
          </a:p>
        </p:txBody>
      </p:sp>
      <p:sp>
        <p:nvSpPr>
          <p:cNvPr id="6"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07F19E9F-B217-4DA3-88D4-3FB6C5089D85}" type="slidenum">
              <a:rPr lang="en-GB"/>
              <a:pPr>
                <a:defRPr/>
              </a:pPr>
              <a:t>‹#›</a:t>
            </a:fld>
            <a:endParaRPr lang="en-GB" dirty="0"/>
          </a:p>
        </p:txBody>
      </p:sp>
      <p:sp>
        <p:nvSpPr>
          <p:cNvPr id="7" name="Rectangle 22"/>
          <p:cNvSpPr>
            <a:spLocks noGrp="1" noChangeArrowheads="1"/>
          </p:cNvSpPr>
          <p:nvPr>
            <p:ph type="dt" sz="half" idx="12"/>
          </p:nvPr>
        </p:nvSpPr>
        <p:spPr/>
        <p:txBody>
          <a:bodyPr/>
          <a:lstStyle>
            <a:lvl1pPr fontAlgn="auto">
              <a:spcBef>
                <a:spcPts val="0"/>
              </a:spcBef>
              <a:spcAft>
                <a:spcPts val="0"/>
              </a:spcAft>
              <a:defRPr/>
            </a:lvl1pPr>
          </a:lstStyle>
          <a:p>
            <a:pPr>
              <a:defRPr/>
            </a:pPr>
            <a:endParaRPr lang="en-GB"/>
          </a:p>
        </p:txBody>
      </p:sp>
    </p:spTree>
    <p:extLst>
      <p:ext uri="{BB962C8B-B14F-4D97-AF65-F5344CB8AC3E}">
        <p14:creationId xmlns:p14="http://schemas.microsoft.com/office/powerpoint/2010/main" val="2339472100"/>
      </p:ext>
    </p:extLst>
  </p:cSld>
  <p:clrMapOvr>
    <a:masterClrMapping/>
  </p:clrMapOvr>
  <p:transition>
    <p:plus/>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fontAlgn="auto">
              <a:spcBef>
                <a:spcPts val="0"/>
              </a:spcBef>
              <a:spcAft>
                <a:spcPts val="0"/>
              </a:spcAft>
              <a:defRPr/>
            </a:lvl1pPr>
          </a:lstStyle>
          <a:p>
            <a:pPr>
              <a:defRPr/>
            </a:pPr>
            <a:endParaRPr lang="en-GB"/>
          </a:p>
        </p:txBody>
      </p:sp>
      <p:sp>
        <p:nvSpPr>
          <p:cNvPr id="5"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A8FC1D3F-181C-4767-936E-6548CFD3E1C0}" type="slidenum">
              <a:rPr lang="en-GB"/>
              <a:pPr>
                <a:defRPr/>
              </a:pPr>
              <a:t>‹#›</a:t>
            </a:fld>
            <a:endParaRPr lang="en-GB" dirty="0"/>
          </a:p>
        </p:txBody>
      </p:sp>
      <p:sp>
        <p:nvSpPr>
          <p:cNvPr id="6" name="Rectangle 22"/>
          <p:cNvSpPr>
            <a:spLocks noGrp="1" noChangeArrowheads="1"/>
          </p:cNvSpPr>
          <p:nvPr>
            <p:ph type="dt" sz="half" idx="12"/>
          </p:nvPr>
        </p:nvSpPr>
        <p:spPr/>
        <p:txBody>
          <a:bodyPr/>
          <a:lstStyle>
            <a:lvl1pPr fontAlgn="auto">
              <a:spcBef>
                <a:spcPts val="0"/>
              </a:spcBef>
              <a:spcAft>
                <a:spcPts val="0"/>
              </a:spcAft>
              <a:defRPr/>
            </a:lvl1pPr>
          </a:lstStyle>
          <a:p>
            <a:pPr>
              <a:defRPr/>
            </a:pPr>
            <a:endParaRPr lang="en-GB"/>
          </a:p>
        </p:txBody>
      </p:sp>
    </p:spTree>
    <p:extLst>
      <p:ext uri="{BB962C8B-B14F-4D97-AF65-F5344CB8AC3E}">
        <p14:creationId xmlns:p14="http://schemas.microsoft.com/office/powerpoint/2010/main" val="1099764115"/>
      </p:ext>
    </p:extLst>
  </p:cSld>
  <p:clrMapOvr>
    <a:masterClrMapping/>
  </p:clrMapOvr>
  <p:transition>
    <p:plus/>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45600" y="457200"/>
            <a:ext cx="2336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5200" y="457200"/>
            <a:ext cx="6807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fontAlgn="auto">
              <a:spcBef>
                <a:spcPts val="0"/>
              </a:spcBef>
              <a:spcAft>
                <a:spcPts val="0"/>
              </a:spcAft>
              <a:defRPr/>
            </a:lvl1pPr>
          </a:lstStyle>
          <a:p>
            <a:pPr>
              <a:defRPr/>
            </a:pPr>
            <a:endParaRPr lang="en-GB"/>
          </a:p>
        </p:txBody>
      </p:sp>
      <p:sp>
        <p:nvSpPr>
          <p:cNvPr id="5" name="Rectangle 5"/>
          <p:cNvSpPr>
            <a:spLocks noGrp="1" noChangeArrowheads="1"/>
          </p:cNvSpPr>
          <p:nvPr>
            <p:ph type="sldNum" sz="quarter" idx="11"/>
          </p:nvPr>
        </p:nvSpPr>
        <p:spPr/>
        <p:txBody>
          <a:bodyPr/>
          <a:lstStyle>
            <a:lvl1pPr fontAlgn="auto">
              <a:spcBef>
                <a:spcPts val="0"/>
              </a:spcBef>
              <a:spcAft>
                <a:spcPts val="0"/>
              </a:spcAft>
              <a:defRPr/>
            </a:lvl1pPr>
          </a:lstStyle>
          <a:p>
            <a:pPr>
              <a:defRPr/>
            </a:pPr>
            <a:fld id="{D6D0356D-1CC8-4A52-9A1B-340870270C8A}" type="slidenum">
              <a:rPr lang="en-GB"/>
              <a:pPr>
                <a:defRPr/>
              </a:pPr>
              <a:t>‹#›</a:t>
            </a:fld>
            <a:endParaRPr lang="en-GB" dirty="0"/>
          </a:p>
        </p:txBody>
      </p:sp>
      <p:sp>
        <p:nvSpPr>
          <p:cNvPr id="6" name="Rectangle 22"/>
          <p:cNvSpPr>
            <a:spLocks noGrp="1" noChangeArrowheads="1"/>
          </p:cNvSpPr>
          <p:nvPr>
            <p:ph type="dt" sz="half" idx="12"/>
          </p:nvPr>
        </p:nvSpPr>
        <p:spPr/>
        <p:txBody>
          <a:bodyPr/>
          <a:lstStyle>
            <a:lvl1pPr fontAlgn="auto">
              <a:spcBef>
                <a:spcPts val="0"/>
              </a:spcBef>
              <a:spcAft>
                <a:spcPts val="0"/>
              </a:spcAft>
              <a:defRPr/>
            </a:lvl1pPr>
          </a:lstStyle>
          <a:p>
            <a:pPr>
              <a:defRPr/>
            </a:pPr>
            <a:endParaRPr lang="en-GB"/>
          </a:p>
        </p:txBody>
      </p:sp>
    </p:spTree>
    <p:extLst>
      <p:ext uri="{BB962C8B-B14F-4D97-AF65-F5344CB8AC3E}">
        <p14:creationId xmlns:p14="http://schemas.microsoft.com/office/powerpoint/2010/main" val="3214464885"/>
      </p:ext>
    </p:extLst>
  </p:cSld>
  <p:clrMapOvr>
    <a:masterClrMapping/>
  </p:clrMapOvr>
  <p:transition>
    <p:plus/>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4592FF99-9782-497B-B45E-C63BE7CEB876}" type="datetimeFigureOut">
              <a:rPr lang="en-IN" smtClean="0"/>
              <a:t>15-11-2023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0C044B33-20D4-4E80-B24E-B237AAE68B20}" type="slidenum">
              <a:rPr lang="en-IN" smtClean="0"/>
              <a:t>‹#›</a:t>
            </a:fld>
            <a:endParaRPr lang="en-IN"/>
          </a:p>
        </p:txBody>
      </p:sp>
    </p:spTree>
    <p:extLst>
      <p:ext uri="{BB962C8B-B14F-4D97-AF65-F5344CB8AC3E}">
        <p14:creationId xmlns:p14="http://schemas.microsoft.com/office/powerpoint/2010/main" val="2570043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4592FF99-9782-497B-B45E-C63BE7CEB876}" type="datetimeFigureOut">
              <a:rPr lang="en-IN" smtClean="0"/>
              <a:t>15-11-2023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0C044B33-20D4-4E80-B24E-B237AAE68B20}" type="slidenum">
              <a:rPr lang="en-IN" smtClean="0"/>
              <a:t>‹#›</a:t>
            </a:fld>
            <a:endParaRPr lang="en-IN"/>
          </a:p>
        </p:txBody>
      </p:sp>
    </p:spTree>
    <p:extLst>
      <p:ext uri="{BB962C8B-B14F-4D97-AF65-F5344CB8AC3E}">
        <p14:creationId xmlns:p14="http://schemas.microsoft.com/office/powerpoint/2010/main" val="939777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92FF99-9782-497B-B45E-C63BE7CEB876}" type="datetimeFigureOut">
              <a:rPr lang="en-IN" smtClean="0"/>
              <a:t>15-11-2023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0C044B33-20D4-4E80-B24E-B237AAE68B20}" type="slidenum">
              <a:rPr lang="en-IN" smtClean="0"/>
              <a:t>‹#›</a:t>
            </a:fld>
            <a:endParaRPr lang="en-IN"/>
          </a:p>
        </p:txBody>
      </p:sp>
    </p:spTree>
    <p:extLst>
      <p:ext uri="{BB962C8B-B14F-4D97-AF65-F5344CB8AC3E}">
        <p14:creationId xmlns:p14="http://schemas.microsoft.com/office/powerpoint/2010/main" val="4066963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92FF99-9782-497B-B45E-C63BE7CEB876}" type="datetimeFigureOut">
              <a:rPr lang="en-IN" smtClean="0"/>
              <a:t>15-11-2023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C044B33-20D4-4E80-B24E-B237AAE68B20}" type="slidenum">
              <a:rPr lang="en-IN" smtClean="0"/>
              <a:t>‹#›</a:t>
            </a:fld>
            <a:endParaRPr lang="en-IN"/>
          </a:p>
        </p:txBody>
      </p:sp>
    </p:spTree>
    <p:extLst>
      <p:ext uri="{BB962C8B-B14F-4D97-AF65-F5344CB8AC3E}">
        <p14:creationId xmlns:p14="http://schemas.microsoft.com/office/powerpoint/2010/main" val="4180462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92FF99-9782-497B-B45E-C63BE7CEB876}" type="datetimeFigureOut">
              <a:rPr lang="en-IN" smtClean="0"/>
              <a:t>15-11-2023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C044B33-20D4-4E80-B24E-B237AAE68B20}" type="slidenum">
              <a:rPr lang="en-IN" smtClean="0"/>
              <a:t>‹#›</a:t>
            </a:fld>
            <a:endParaRPr lang="en-IN"/>
          </a:p>
        </p:txBody>
      </p:sp>
    </p:spTree>
    <p:extLst>
      <p:ext uri="{BB962C8B-B14F-4D97-AF65-F5344CB8AC3E}">
        <p14:creationId xmlns:p14="http://schemas.microsoft.com/office/powerpoint/2010/main" val="3388370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92FF99-9782-497B-B45E-C63BE7CEB876}" type="datetimeFigureOut">
              <a:rPr lang="en-IN" smtClean="0"/>
              <a:t>15-11-2023</a:t>
            </a:fld>
            <a:endParaRPr lang="en-I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44B33-20D4-4E80-B24E-B237AAE68B20}" type="slidenum">
              <a:rPr lang="en-IN" smtClean="0"/>
              <a:t>‹#›</a:t>
            </a:fld>
            <a:endParaRPr lang="en-IN"/>
          </a:p>
        </p:txBody>
      </p:sp>
    </p:spTree>
    <p:extLst>
      <p:ext uri="{BB962C8B-B14F-4D97-AF65-F5344CB8AC3E}">
        <p14:creationId xmlns:p14="http://schemas.microsoft.com/office/powerpoint/2010/main" val="1843096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35200" y="457200"/>
            <a:ext cx="934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2235200" y="1981200"/>
            <a:ext cx="9347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100" name="Rectangle 4"/>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defRPr>
            </a:lvl1pPr>
          </a:lstStyle>
          <a:p>
            <a:pPr>
              <a:defRPr/>
            </a:pPr>
            <a:endParaRPr lang="en-GB">
              <a:solidFill>
                <a:srgbClr val="FFFFFF"/>
              </a:solidFill>
            </a:endParaRPr>
          </a:p>
        </p:txBody>
      </p:sp>
      <p:sp>
        <p:nvSpPr>
          <p:cNvPr id="4101" name="Rectangle 5"/>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defRPr>
            </a:lvl1pPr>
          </a:lstStyle>
          <a:p>
            <a:pPr>
              <a:defRPr/>
            </a:pPr>
            <a:fld id="{18A3EC5A-616E-4E4C-ADB3-44D9928BCB26}" type="slidenum">
              <a:rPr lang="en-GB">
                <a:solidFill>
                  <a:srgbClr val="FFFFFF"/>
                </a:solidFill>
              </a:rPr>
              <a:pPr>
                <a:defRPr/>
              </a:pPr>
              <a:t>‹#›</a:t>
            </a:fld>
            <a:endParaRPr lang="en-GB">
              <a:solidFill>
                <a:srgbClr val="FFFFFF"/>
              </a:solidFill>
            </a:endParaRPr>
          </a:p>
        </p:txBody>
      </p:sp>
      <p:sp>
        <p:nvSpPr>
          <p:cNvPr id="2054" name="Line 6"/>
          <p:cNvSpPr>
            <a:spLocks noChangeShapeType="1"/>
          </p:cNvSpPr>
          <p:nvPr/>
        </p:nvSpPr>
        <p:spPr bwMode="auto">
          <a:xfrm>
            <a:off x="355600" y="6172200"/>
            <a:ext cx="11480800"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IN" sz="1800">
              <a:solidFill>
                <a:srgbClr val="FFFFFF"/>
              </a:solidFill>
            </a:endParaRPr>
          </a:p>
        </p:txBody>
      </p:sp>
      <p:sp>
        <p:nvSpPr>
          <p:cNvPr id="2055" name="Line 7"/>
          <p:cNvSpPr>
            <a:spLocks noChangeShapeType="1"/>
          </p:cNvSpPr>
          <p:nvPr/>
        </p:nvSpPr>
        <p:spPr bwMode="auto">
          <a:xfrm>
            <a:off x="304800" y="304800"/>
            <a:ext cx="11480800" cy="0"/>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lstStyle/>
          <a:p>
            <a:endParaRPr lang="en-IN" sz="1800">
              <a:solidFill>
                <a:srgbClr val="FFFFFF"/>
              </a:solidFill>
            </a:endParaRPr>
          </a:p>
        </p:txBody>
      </p:sp>
      <p:grpSp>
        <p:nvGrpSpPr>
          <p:cNvPr id="2056" name="Group 8"/>
          <p:cNvGrpSpPr>
            <a:grpSpLocks/>
          </p:cNvGrpSpPr>
          <p:nvPr/>
        </p:nvGrpSpPr>
        <p:grpSpPr bwMode="auto">
          <a:xfrm>
            <a:off x="304800" y="457200"/>
            <a:ext cx="1661584" cy="1371600"/>
            <a:chOff x="144" y="288"/>
            <a:chExt cx="785" cy="864"/>
          </a:xfrm>
        </p:grpSpPr>
        <p:sp>
          <p:nvSpPr>
            <p:cNvPr id="205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800">
                <a:solidFill>
                  <a:srgbClr val="FFFFFF"/>
                </a:solidFill>
              </a:endParaRPr>
            </a:p>
          </p:txBody>
        </p:sp>
        <p:sp>
          <p:nvSpPr>
            <p:cNvPr id="205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800">
                <a:solidFill>
                  <a:srgbClr val="FFFFFF"/>
                </a:solidFill>
              </a:endParaRPr>
            </a:p>
          </p:txBody>
        </p:sp>
        <p:sp>
          <p:nvSpPr>
            <p:cNvPr id="206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800">
                <a:solidFill>
                  <a:srgbClr val="FFFFFF"/>
                </a:solidFill>
              </a:endParaRPr>
            </a:p>
          </p:txBody>
        </p:sp>
        <p:sp>
          <p:nvSpPr>
            <p:cNvPr id="206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800">
                <a:solidFill>
                  <a:srgbClr val="FFFFFF"/>
                </a:solidFill>
              </a:endParaRPr>
            </a:p>
          </p:txBody>
        </p:sp>
        <p:sp>
          <p:nvSpPr>
            <p:cNvPr id="206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800">
                <a:solidFill>
                  <a:srgbClr val="FFFFFF"/>
                </a:solidFill>
              </a:endParaRPr>
            </a:p>
          </p:txBody>
        </p:sp>
        <p:sp>
          <p:nvSpPr>
            <p:cNvPr id="206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800">
                <a:solidFill>
                  <a:srgbClr val="FFFFFF"/>
                </a:solidFill>
              </a:endParaRPr>
            </a:p>
          </p:txBody>
        </p:sp>
        <p:sp>
          <p:nvSpPr>
            <p:cNvPr id="206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800">
                <a:solidFill>
                  <a:srgbClr val="FFFFFF"/>
                </a:solidFill>
              </a:endParaRPr>
            </a:p>
          </p:txBody>
        </p:sp>
        <p:sp>
          <p:nvSpPr>
            <p:cNvPr id="206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800">
                <a:solidFill>
                  <a:srgbClr val="FFFFFF"/>
                </a:solidFill>
              </a:endParaRPr>
            </a:p>
          </p:txBody>
        </p:sp>
        <p:sp>
          <p:nvSpPr>
            <p:cNvPr id="206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800">
                <a:solidFill>
                  <a:srgbClr val="FFFFFF"/>
                </a:solidFill>
              </a:endParaRPr>
            </a:p>
          </p:txBody>
        </p:sp>
        <p:sp>
          <p:nvSpPr>
            <p:cNvPr id="206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800">
                <a:solidFill>
                  <a:srgbClr val="FFFFFF"/>
                </a:solidFill>
              </a:endParaRPr>
            </a:p>
          </p:txBody>
        </p:sp>
        <p:sp>
          <p:nvSpPr>
            <p:cNvPr id="206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800">
                <a:solidFill>
                  <a:srgbClr val="FFFFFF"/>
                </a:solidFill>
              </a:endParaRPr>
            </a:p>
          </p:txBody>
        </p:sp>
        <p:sp>
          <p:nvSpPr>
            <p:cNvPr id="206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800">
                <a:solidFill>
                  <a:srgbClr val="FFFFFF"/>
                </a:solidFill>
              </a:endParaRPr>
            </a:p>
          </p:txBody>
        </p:sp>
        <p:sp>
          <p:nvSpPr>
            <p:cNvPr id="207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800">
                <a:solidFill>
                  <a:srgbClr val="FFFFFF"/>
                </a:solidFill>
              </a:endParaRPr>
            </a:p>
          </p:txBody>
        </p:sp>
      </p:grpSp>
      <p:sp>
        <p:nvSpPr>
          <p:cNvPr id="4118" name="Rectangle 22"/>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defRPr>
            </a:lvl1pPr>
          </a:lstStyle>
          <a:p>
            <a:pPr>
              <a:defRPr/>
            </a:pPr>
            <a:endParaRPr lang="en-GB">
              <a:solidFill>
                <a:srgbClr val="FFFFFF"/>
              </a:solidFill>
            </a:endParaRPr>
          </a:p>
        </p:txBody>
      </p:sp>
    </p:spTree>
    <p:extLst>
      <p:ext uri="{BB962C8B-B14F-4D97-AF65-F5344CB8AC3E}">
        <p14:creationId xmlns:p14="http://schemas.microsoft.com/office/powerpoint/2010/main" val="2933227005"/>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plus/>
  </p:transition>
  <p:txStyles>
    <p:titleStyle>
      <a:lvl1pPr algn="l" rtl="0" eaLnBrk="0" fontAlgn="base" hangingPunct="0">
        <a:spcBef>
          <a:spcPct val="0"/>
        </a:spcBef>
        <a:spcAft>
          <a:spcPct val="0"/>
        </a:spcAft>
        <a:defRPr sz="3900">
          <a:solidFill>
            <a:schemeClr val="tx2"/>
          </a:solidFill>
          <a:latin typeface="+mj-lt"/>
          <a:ea typeface="+mj-ea"/>
          <a:cs typeface="+mj-cs"/>
        </a:defRPr>
      </a:lvl1pPr>
      <a:lvl2pPr algn="l" rtl="0" eaLnBrk="0" fontAlgn="base" hangingPunct="0">
        <a:spcBef>
          <a:spcPct val="0"/>
        </a:spcBef>
        <a:spcAft>
          <a:spcPct val="0"/>
        </a:spcAft>
        <a:defRPr sz="3900">
          <a:solidFill>
            <a:schemeClr val="tx2"/>
          </a:solidFill>
          <a:latin typeface="Arial" charset="0"/>
        </a:defRPr>
      </a:lvl2pPr>
      <a:lvl3pPr algn="l" rtl="0" eaLnBrk="0" fontAlgn="base" hangingPunct="0">
        <a:spcBef>
          <a:spcPct val="0"/>
        </a:spcBef>
        <a:spcAft>
          <a:spcPct val="0"/>
        </a:spcAft>
        <a:defRPr sz="3900">
          <a:solidFill>
            <a:schemeClr val="tx2"/>
          </a:solidFill>
          <a:latin typeface="Arial" charset="0"/>
        </a:defRPr>
      </a:lvl3pPr>
      <a:lvl4pPr algn="l" rtl="0" eaLnBrk="0" fontAlgn="base" hangingPunct="0">
        <a:spcBef>
          <a:spcPct val="0"/>
        </a:spcBef>
        <a:spcAft>
          <a:spcPct val="0"/>
        </a:spcAft>
        <a:defRPr sz="3900">
          <a:solidFill>
            <a:schemeClr val="tx2"/>
          </a:solidFill>
          <a:latin typeface="Arial" charset="0"/>
        </a:defRPr>
      </a:lvl4pPr>
      <a:lvl5pPr algn="l" rtl="0" eaLnBrk="0" fontAlgn="base" hangingPunct="0">
        <a:spcBef>
          <a:spcPct val="0"/>
        </a:spcBef>
        <a:spcAft>
          <a:spcPct val="0"/>
        </a:spcAft>
        <a:defRPr sz="3900">
          <a:solidFill>
            <a:schemeClr val="tx2"/>
          </a:solidFill>
          <a:latin typeface="Arial" charset="0"/>
        </a:defRPr>
      </a:lvl5pPr>
      <a:lvl6pPr marL="457200" algn="l" rtl="0" eaLnBrk="0" fontAlgn="base" hangingPunct="0">
        <a:spcBef>
          <a:spcPct val="0"/>
        </a:spcBef>
        <a:spcAft>
          <a:spcPct val="0"/>
        </a:spcAft>
        <a:defRPr sz="3900">
          <a:solidFill>
            <a:schemeClr val="tx2"/>
          </a:solidFill>
          <a:latin typeface="Arial" charset="0"/>
        </a:defRPr>
      </a:lvl6pPr>
      <a:lvl7pPr marL="914400" algn="l" rtl="0" eaLnBrk="0" fontAlgn="base" hangingPunct="0">
        <a:spcBef>
          <a:spcPct val="0"/>
        </a:spcBef>
        <a:spcAft>
          <a:spcPct val="0"/>
        </a:spcAft>
        <a:defRPr sz="3900">
          <a:solidFill>
            <a:schemeClr val="tx2"/>
          </a:solidFill>
          <a:latin typeface="Arial" charset="0"/>
        </a:defRPr>
      </a:lvl7pPr>
      <a:lvl8pPr marL="1371600" algn="l" rtl="0" eaLnBrk="0" fontAlgn="base" hangingPunct="0">
        <a:spcBef>
          <a:spcPct val="0"/>
        </a:spcBef>
        <a:spcAft>
          <a:spcPct val="0"/>
        </a:spcAft>
        <a:defRPr sz="3900">
          <a:solidFill>
            <a:schemeClr val="tx2"/>
          </a:solidFill>
          <a:latin typeface="Arial" charset="0"/>
        </a:defRPr>
      </a:lvl8pPr>
      <a:lvl9pPr marL="1828800" algn="l" rtl="0" eaLnBrk="0" fontAlgn="base" hangingPunct="0">
        <a:spcBef>
          <a:spcPct val="0"/>
        </a:spcBef>
        <a:spcAft>
          <a:spcPct val="0"/>
        </a:spcAft>
        <a:defRPr sz="39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SzPct val="85000"/>
        <a:buFont typeface="Wingdings" pitchFamily="2" charset="2"/>
        <a:buChar char="o"/>
        <a:defRPr sz="28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itchFamily="2" charset="2"/>
        <a:buChar char="n"/>
        <a:defRPr sz="2500">
          <a:solidFill>
            <a:schemeClr val="tx2"/>
          </a:solidFill>
          <a:latin typeface="+mn-lt"/>
        </a:defRPr>
      </a:lvl2pPr>
      <a:lvl3pPr marL="1143000" indent="-228600" algn="l" rtl="0" eaLnBrk="0" fontAlgn="base" hangingPunct="0">
        <a:spcBef>
          <a:spcPct val="20000"/>
        </a:spcBef>
        <a:spcAft>
          <a:spcPct val="0"/>
        </a:spcAft>
        <a:buClr>
          <a:schemeClr val="accent1"/>
        </a:buClr>
        <a:buSzPct val="70000"/>
        <a:buFont typeface="Wingdings" pitchFamily="2" charset="2"/>
        <a:buChar char="p"/>
        <a:defRPr sz="2200">
          <a:solidFill>
            <a:schemeClr val="tx2"/>
          </a:solidFill>
          <a:latin typeface="+mn-lt"/>
        </a:defRPr>
      </a:lvl3pPr>
      <a:lvl4pPr marL="1600200" indent="-228600" algn="l" rtl="0" eaLnBrk="0" fontAlgn="base" hangingPunct="0">
        <a:spcBef>
          <a:spcPct val="20000"/>
        </a:spcBef>
        <a:spcAft>
          <a:spcPct val="0"/>
        </a:spcAft>
        <a:buClr>
          <a:schemeClr val="accent1"/>
        </a:buClr>
        <a:buSzPct val="70000"/>
        <a:buFont typeface="Wingdings" pitchFamily="2" charset="2"/>
        <a:buChar char="n"/>
        <a:defRPr sz="2000">
          <a:solidFill>
            <a:schemeClr val="tx2"/>
          </a:solidFill>
          <a:latin typeface="+mn-lt"/>
        </a:defRPr>
      </a:lvl4pPr>
      <a:lvl5pPr marL="2057400" indent="-228600" algn="l" rtl="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mn-lt"/>
        </a:defRPr>
      </a:lvl5pPr>
      <a:lvl6pPr marL="2514600" indent="-228600" algn="l" rtl="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mn-lt"/>
        </a:defRPr>
      </a:lvl6pPr>
      <a:lvl7pPr marL="2971800" indent="-228600" algn="l" rtl="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mn-lt"/>
        </a:defRPr>
      </a:lvl7pPr>
      <a:lvl8pPr marL="3429000" indent="-228600" algn="l" rtl="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mn-lt"/>
        </a:defRPr>
      </a:lvl8pPr>
      <a:lvl9pPr marL="3886200" indent="-228600" algn="l" rtl="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35200" y="457200"/>
            <a:ext cx="93472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2235200" y="1981200"/>
            <a:ext cx="9347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3316" name="Rectangle 4"/>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solidFill>
                  <a:srgbClr val="FFFFFF"/>
                </a:solidFill>
                <a:latin typeface="+mn-lt"/>
                <a:cs typeface="+mn-cs"/>
              </a:defRPr>
            </a:lvl1pPr>
          </a:lstStyle>
          <a:p>
            <a:pPr>
              <a:defRPr/>
            </a:pPr>
            <a:endParaRPr lang="en-GB"/>
          </a:p>
        </p:txBody>
      </p:sp>
      <p:sp>
        <p:nvSpPr>
          <p:cNvPr id="13317" name="Rectangle 5"/>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FFFFFF"/>
                </a:solidFill>
                <a:latin typeface="+mn-lt"/>
                <a:cs typeface="+mn-cs"/>
              </a:defRPr>
            </a:lvl1pPr>
          </a:lstStyle>
          <a:p>
            <a:pPr>
              <a:defRPr/>
            </a:pPr>
            <a:fld id="{FF55FEAA-6944-4D36-A5BC-3CF4A0E6C4E9}" type="slidenum">
              <a:rPr lang="en-GB"/>
              <a:pPr>
                <a:defRPr/>
              </a:pPr>
              <a:t>‹#›</a:t>
            </a:fld>
            <a:endParaRPr lang="en-GB"/>
          </a:p>
        </p:txBody>
      </p:sp>
      <p:sp>
        <p:nvSpPr>
          <p:cNvPr id="1030" name="Line 6"/>
          <p:cNvSpPr>
            <a:spLocks noChangeShapeType="1"/>
          </p:cNvSpPr>
          <p:nvPr/>
        </p:nvSpPr>
        <p:spPr bwMode="auto">
          <a:xfrm>
            <a:off x="355600" y="6172200"/>
            <a:ext cx="1148080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sz="1800"/>
          </a:p>
        </p:txBody>
      </p:sp>
      <p:sp>
        <p:nvSpPr>
          <p:cNvPr id="1031" name="Line 7"/>
          <p:cNvSpPr>
            <a:spLocks noChangeShapeType="1"/>
          </p:cNvSpPr>
          <p:nvPr/>
        </p:nvSpPr>
        <p:spPr bwMode="auto">
          <a:xfrm>
            <a:off x="304800" y="304800"/>
            <a:ext cx="11480800" cy="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sz="1800"/>
          </a:p>
        </p:txBody>
      </p:sp>
      <p:grpSp>
        <p:nvGrpSpPr>
          <p:cNvPr id="1032" name="Group 8"/>
          <p:cNvGrpSpPr>
            <a:grpSpLocks/>
          </p:cNvGrpSpPr>
          <p:nvPr/>
        </p:nvGrpSpPr>
        <p:grpSpPr bwMode="auto">
          <a:xfrm>
            <a:off x="304800" y="457200"/>
            <a:ext cx="1661584" cy="1371600"/>
            <a:chOff x="144" y="288"/>
            <a:chExt cx="785" cy="864"/>
          </a:xfrm>
        </p:grpSpPr>
        <p:sp>
          <p:nvSpPr>
            <p:cNvPr id="103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sp>
          <p:nvSpPr>
            <p:cNvPr id="103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sp>
          <p:nvSpPr>
            <p:cNvPr id="103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sp>
          <p:nvSpPr>
            <p:cNvPr id="103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sp>
          <p:nvSpPr>
            <p:cNvPr id="103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sp>
          <p:nvSpPr>
            <p:cNvPr id="103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sp>
          <p:nvSpPr>
            <p:cNvPr id="104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sp>
          <p:nvSpPr>
            <p:cNvPr id="104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sp>
          <p:nvSpPr>
            <p:cNvPr id="104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sp>
          <p:nvSpPr>
            <p:cNvPr id="104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sp>
          <p:nvSpPr>
            <p:cNvPr id="104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sp>
          <p:nvSpPr>
            <p:cNvPr id="104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sp>
          <p:nvSpPr>
            <p:cNvPr id="104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n-GB" altLang="en-US" sz="1800">
                <a:solidFill>
                  <a:srgbClr val="FFFFFF"/>
                </a:solidFill>
              </a:endParaRPr>
            </a:p>
          </p:txBody>
        </p:sp>
      </p:grpSp>
      <p:sp>
        <p:nvSpPr>
          <p:cNvPr id="13334" name="Rectangle 22"/>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FFFFFF"/>
                </a:solidFill>
                <a:latin typeface="+mn-lt"/>
                <a:cs typeface="+mn-cs"/>
              </a:defRPr>
            </a:lvl1pPr>
          </a:lstStyle>
          <a:p>
            <a:pPr>
              <a:defRPr/>
            </a:pPr>
            <a:endParaRPr lang="en-GB"/>
          </a:p>
        </p:txBody>
      </p:sp>
    </p:spTree>
    <p:extLst>
      <p:ext uri="{BB962C8B-B14F-4D97-AF65-F5344CB8AC3E}">
        <p14:creationId xmlns:p14="http://schemas.microsoft.com/office/powerpoint/2010/main" val="2185175366"/>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rtl="0" eaLnBrk="0" fontAlgn="base" hangingPunct="0">
        <a:spcBef>
          <a:spcPct val="0"/>
        </a:spcBef>
        <a:spcAft>
          <a:spcPct val="0"/>
        </a:spcAft>
        <a:defRPr sz="3900">
          <a:solidFill>
            <a:schemeClr val="tx2"/>
          </a:solidFill>
          <a:latin typeface="+mj-lt"/>
          <a:ea typeface="+mj-ea"/>
          <a:cs typeface="+mj-cs"/>
        </a:defRPr>
      </a:lvl1pPr>
      <a:lvl2pPr algn="l" rtl="0" eaLnBrk="0" fontAlgn="base" hangingPunct="0">
        <a:spcBef>
          <a:spcPct val="0"/>
        </a:spcBef>
        <a:spcAft>
          <a:spcPct val="0"/>
        </a:spcAft>
        <a:defRPr sz="3900">
          <a:solidFill>
            <a:schemeClr val="tx2"/>
          </a:solidFill>
          <a:latin typeface="Arial" charset="0"/>
        </a:defRPr>
      </a:lvl2pPr>
      <a:lvl3pPr algn="l" rtl="0" eaLnBrk="0" fontAlgn="base" hangingPunct="0">
        <a:spcBef>
          <a:spcPct val="0"/>
        </a:spcBef>
        <a:spcAft>
          <a:spcPct val="0"/>
        </a:spcAft>
        <a:defRPr sz="3900">
          <a:solidFill>
            <a:schemeClr val="tx2"/>
          </a:solidFill>
          <a:latin typeface="Arial" charset="0"/>
        </a:defRPr>
      </a:lvl3pPr>
      <a:lvl4pPr algn="l" rtl="0" eaLnBrk="0" fontAlgn="base" hangingPunct="0">
        <a:spcBef>
          <a:spcPct val="0"/>
        </a:spcBef>
        <a:spcAft>
          <a:spcPct val="0"/>
        </a:spcAft>
        <a:defRPr sz="3900">
          <a:solidFill>
            <a:schemeClr val="tx2"/>
          </a:solidFill>
          <a:latin typeface="Arial" charset="0"/>
        </a:defRPr>
      </a:lvl4pPr>
      <a:lvl5pPr algn="l" rtl="0" eaLnBrk="0" fontAlgn="base" hangingPunct="0">
        <a:spcBef>
          <a:spcPct val="0"/>
        </a:spcBef>
        <a:spcAft>
          <a:spcPct val="0"/>
        </a:spcAft>
        <a:defRPr sz="3900">
          <a:solidFill>
            <a:schemeClr val="tx2"/>
          </a:solidFill>
          <a:latin typeface="Arial" charset="0"/>
        </a:defRPr>
      </a:lvl5pPr>
      <a:lvl6pPr marL="457200" algn="l" rtl="0" fontAlgn="base">
        <a:spcBef>
          <a:spcPct val="0"/>
        </a:spcBef>
        <a:spcAft>
          <a:spcPct val="0"/>
        </a:spcAft>
        <a:defRPr sz="3900">
          <a:solidFill>
            <a:schemeClr val="tx2"/>
          </a:solidFill>
          <a:latin typeface="Arial" charset="0"/>
        </a:defRPr>
      </a:lvl6pPr>
      <a:lvl7pPr marL="914400" algn="l" rtl="0" fontAlgn="base">
        <a:spcBef>
          <a:spcPct val="0"/>
        </a:spcBef>
        <a:spcAft>
          <a:spcPct val="0"/>
        </a:spcAft>
        <a:defRPr sz="3900">
          <a:solidFill>
            <a:schemeClr val="tx2"/>
          </a:solidFill>
          <a:latin typeface="Arial" charset="0"/>
        </a:defRPr>
      </a:lvl7pPr>
      <a:lvl8pPr marL="1371600" algn="l" rtl="0" fontAlgn="base">
        <a:spcBef>
          <a:spcPct val="0"/>
        </a:spcBef>
        <a:spcAft>
          <a:spcPct val="0"/>
        </a:spcAft>
        <a:defRPr sz="3900">
          <a:solidFill>
            <a:schemeClr val="tx2"/>
          </a:solidFill>
          <a:latin typeface="Arial" charset="0"/>
        </a:defRPr>
      </a:lvl8pPr>
      <a:lvl9pPr marL="1828800" algn="l" rtl="0" fontAlgn="base">
        <a:spcBef>
          <a:spcPct val="0"/>
        </a:spcBef>
        <a:spcAft>
          <a:spcPct val="0"/>
        </a:spcAft>
        <a:defRPr sz="39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SzPct val="85000"/>
        <a:buFont typeface="Wingdings" pitchFamily="2" charset="2"/>
        <a:buChar char="o"/>
        <a:defRPr sz="28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itchFamily="2" charset="2"/>
        <a:buChar char="n"/>
        <a:defRPr sz="2500">
          <a:solidFill>
            <a:schemeClr val="tx2"/>
          </a:solidFill>
          <a:latin typeface="+mn-lt"/>
        </a:defRPr>
      </a:lvl2pPr>
      <a:lvl3pPr marL="1143000" indent="-228600" algn="l" rtl="0" eaLnBrk="0" fontAlgn="base" hangingPunct="0">
        <a:spcBef>
          <a:spcPct val="20000"/>
        </a:spcBef>
        <a:spcAft>
          <a:spcPct val="0"/>
        </a:spcAft>
        <a:buClr>
          <a:schemeClr val="accent1"/>
        </a:buClr>
        <a:buSzPct val="70000"/>
        <a:buFont typeface="Wingdings" pitchFamily="2" charset="2"/>
        <a:buChar char="p"/>
        <a:defRPr sz="2200">
          <a:solidFill>
            <a:schemeClr val="tx2"/>
          </a:solidFill>
          <a:latin typeface="+mn-lt"/>
        </a:defRPr>
      </a:lvl3pPr>
      <a:lvl4pPr marL="1600200" indent="-228600" algn="l" rtl="0" eaLnBrk="0" fontAlgn="base" hangingPunct="0">
        <a:spcBef>
          <a:spcPct val="20000"/>
        </a:spcBef>
        <a:spcAft>
          <a:spcPct val="0"/>
        </a:spcAft>
        <a:buClr>
          <a:schemeClr val="accent1"/>
        </a:buClr>
        <a:buSzPct val="70000"/>
        <a:buFont typeface="Wingdings" pitchFamily="2" charset="2"/>
        <a:buChar char="n"/>
        <a:defRPr sz="2000">
          <a:solidFill>
            <a:schemeClr val="tx2"/>
          </a:solidFill>
          <a:latin typeface="+mn-lt"/>
        </a:defRPr>
      </a:lvl4pPr>
      <a:lvl5pPr marL="2057400" indent="-228600" algn="l" rtl="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mn-lt"/>
        </a:defRPr>
      </a:lvl5pPr>
      <a:lvl6pPr marL="2514600" indent="-228600" algn="l" rtl="0" fontAlgn="base">
        <a:spcBef>
          <a:spcPct val="20000"/>
        </a:spcBef>
        <a:spcAft>
          <a:spcPct val="0"/>
        </a:spcAft>
        <a:buClr>
          <a:schemeClr val="accent1"/>
        </a:buClr>
        <a:buSzPct val="70000"/>
        <a:buFont typeface="Wingdings" pitchFamily="2" charset="2"/>
        <a:buChar char="o"/>
        <a:defRPr sz="2000">
          <a:solidFill>
            <a:schemeClr val="tx2"/>
          </a:solidFill>
          <a:latin typeface="+mn-lt"/>
        </a:defRPr>
      </a:lvl6pPr>
      <a:lvl7pPr marL="2971800" indent="-228600" algn="l" rtl="0" fontAlgn="base">
        <a:spcBef>
          <a:spcPct val="20000"/>
        </a:spcBef>
        <a:spcAft>
          <a:spcPct val="0"/>
        </a:spcAft>
        <a:buClr>
          <a:schemeClr val="accent1"/>
        </a:buClr>
        <a:buSzPct val="70000"/>
        <a:buFont typeface="Wingdings" pitchFamily="2" charset="2"/>
        <a:buChar char="o"/>
        <a:defRPr sz="2000">
          <a:solidFill>
            <a:schemeClr val="tx2"/>
          </a:solidFill>
          <a:latin typeface="+mn-lt"/>
        </a:defRPr>
      </a:lvl7pPr>
      <a:lvl8pPr marL="3429000" indent="-228600" algn="l" rtl="0" fontAlgn="base">
        <a:spcBef>
          <a:spcPct val="20000"/>
        </a:spcBef>
        <a:spcAft>
          <a:spcPct val="0"/>
        </a:spcAft>
        <a:buClr>
          <a:schemeClr val="accent1"/>
        </a:buClr>
        <a:buSzPct val="70000"/>
        <a:buFont typeface="Wingdings" pitchFamily="2" charset="2"/>
        <a:buChar char="o"/>
        <a:defRPr sz="2000">
          <a:solidFill>
            <a:schemeClr val="tx2"/>
          </a:solidFill>
          <a:latin typeface="+mn-lt"/>
        </a:defRPr>
      </a:lvl8pPr>
      <a:lvl9pPr marL="3886200" indent="-228600" algn="l" rtl="0" fontAlgn="base">
        <a:spcBef>
          <a:spcPct val="20000"/>
        </a:spcBef>
        <a:spcAft>
          <a:spcPct val="0"/>
        </a:spcAft>
        <a:buClr>
          <a:schemeClr val="accent1"/>
        </a:buClr>
        <a:buSzPct val="70000"/>
        <a:buFont typeface="Wingdings" pitchFamily="2" charset="2"/>
        <a:buChar char="o"/>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235200" y="457200"/>
            <a:ext cx="934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3075" name="Rectangle 3"/>
          <p:cNvSpPr>
            <a:spLocks noGrp="1" noChangeArrowheads="1"/>
          </p:cNvSpPr>
          <p:nvPr>
            <p:ph type="body" idx="1"/>
          </p:nvPr>
        </p:nvSpPr>
        <p:spPr bwMode="auto">
          <a:xfrm>
            <a:off x="2235200" y="1981200"/>
            <a:ext cx="9347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100" name="Rectangle 4"/>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FFFFFF"/>
                </a:solidFill>
                <a:latin typeface="+mn-lt"/>
                <a:cs typeface="+mn-cs"/>
              </a:defRPr>
            </a:lvl1pPr>
          </a:lstStyle>
          <a:p>
            <a:pPr>
              <a:defRPr/>
            </a:pPr>
            <a:endParaRPr lang="en-GB"/>
          </a:p>
        </p:txBody>
      </p:sp>
      <p:sp>
        <p:nvSpPr>
          <p:cNvPr id="4101" name="Rectangle 5"/>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latin typeface="+mn-lt"/>
                <a:cs typeface="+mn-cs"/>
              </a:defRPr>
            </a:lvl1pPr>
          </a:lstStyle>
          <a:p>
            <a:pPr>
              <a:defRPr/>
            </a:pPr>
            <a:fld id="{4EE5748A-EC15-4199-9DCA-6497F2C12D46}" type="slidenum">
              <a:rPr lang="en-GB"/>
              <a:pPr>
                <a:defRPr/>
              </a:pPr>
              <a:t>‹#›</a:t>
            </a:fld>
            <a:endParaRPr lang="en-GB" dirty="0"/>
          </a:p>
        </p:txBody>
      </p:sp>
      <p:sp>
        <p:nvSpPr>
          <p:cNvPr id="3078" name="Line 6"/>
          <p:cNvSpPr>
            <a:spLocks noChangeShapeType="1"/>
          </p:cNvSpPr>
          <p:nvPr/>
        </p:nvSpPr>
        <p:spPr bwMode="auto">
          <a:xfrm>
            <a:off x="355600" y="6172200"/>
            <a:ext cx="11480800"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IN" sz="1800">
              <a:solidFill>
                <a:srgbClr val="FFFFFF"/>
              </a:solidFill>
              <a:latin typeface="Arial"/>
            </a:endParaRPr>
          </a:p>
        </p:txBody>
      </p:sp>
      <p:sp>
        <p:nvSpPr>
          <p:cNvPr id="3079" name="Line 7"/>
          <p:cNvSpPr>
            <a:spLocks noChangeShapeType="1"/>
          </p:cNvSpPr>
          <p:nvPr/>
        </p:nvSpPr>
        <p:spPr bwMode="auto">
          <a:xfrm>
            <a:off x="304800" y="304800"/>
            <a:ext cx="11480800" cy="0"/>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lstStyle/>
          <a:p>
            <a:endParaRPr lang="en-IN" sz="1800">
              <a:solidFill>
                <a:srgbClr val="FFFFFF"/>
              </a:solidFill>
              <a:latin typeface="Arial"/>
            </a:endParaRPr>
          </a:p>
        </p:txBody>
      </p:sp>
      <p:grpSp>
        <p:nvGrpSpPr>
          <p:cNvPr id="3080" name="Group 8"/>
          <p:cNvGrpSpPr>
            <a:grpSpLocks/>
          </p:cNvGrpSpPr>
          <p:nvPr/>
        </p:nvGrpSpPr>
        <p:grpSpPr bwMode="auto">
          <a:xfrm>
            <a:off x="304800" y="457200"/>
            <a:ext cx="1661584" cy="1371600"/>
            <a:chOff x="144" y="288"/>
            <a:chExt cx="785" cy="864"/>
          </a:xfrm>
        </p:grpSpPr>
        <p:sp>
          <p:nvSpPr>
            <p:cNvPr id="3082"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solidFill>
                  <a:srgbClr val="FFFFFF"/>
                </a:solidFill>
              </a:endParaRPr>
            </a:p>
          </p:txBody>
        </p:sp>
        <p:sp>
          <p:nvSpPr>
            <p:cNvPr id="3083"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solidFill>
                  <a:srgbClr val="FFFFFF"/>
                </a:solidFill>
              </a:endParaRPr>
            </a:p>
          </p:txBody>
        </p:sp>
        <p:sp>
          <p:nvSpPr>
            <p:cNvPr id="3084"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solidFill>
                  <a:srgbClr val="FFFFFF"/>
                </a:solidFill>
              </a:endParaRPr>
            </a:p>
          </p:txBody>
        </p:sp>
        <p:sp>
          <p:nvSpPr>
            <p:cNvPr id="3085"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solidFill>
                  <a:srgbClr val="FFFFFF"/>
                </a:solidFill>
              </a:endParaRPr>
            </a:p>
          </p:txBody>
        </p:sp>
        <p:sp>
          <p:nvSpPr>
            <p:cNvPr id="3086"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solidFill>
                  <a:srgbClr val="FFFFFF"/>
                </a:solidFill>
              </a:endParaRPr>
            </a:p>
          </p:txBody>
        </p:sp>
        <p:sp>
          <p:nvSpPr>
            <p:cNvPr id="3087"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solidFill>
                  <a:srgbClr val="FFFFFF"/>
                </a:solidFill>
              </a:endParaRPr>
            </a:p>
          </p:txBody>
        </p:sp>
        <p:sp>
          <p:nvSpPr>
            <p:cNvPr id="3088"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solidFill>
                  <a:srgbClr val="FFFFFF"/>
                </a:solidFill>
              </a:endParaRPr>
            </a:p>
          </p:txBody>
        </p:sp>
        <p:sp>
          <p:nvSpPr>
            <p:cNvPr id="3089"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solidFill>
                  <a:srgbClr val="FFFFFF"/>
                </a:solidFill>
              </a:endParaRPr>
            </a:p>
          </p:txBody>
        </p:sp>
        <p:sp>
          <p:nvSpPr>
            <p:cNvPr id="3090"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solidFill>
                  <a:srgbClr val="FFFFFF"/>
                </a:solidFill>
              </a:endParaRPr>
            </a:p>
          </p:txBody>
        </p:sp>
        <p:sp>
          <p:nvSpPr>
            <p:cNvPr id="3091"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solidFill>
                  <a:srgbClr val="FFFFFF"/>
                </a:solidFill>
              </a:endParaRPr>
            </a:p>
          </p:txBody>
        </p:sp>
        <p:sp>
          <p:nvSpPr>
            <p:cNvPr id="3092"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solidFill>
                  <a:srgbClr val="FFFFFF"/>
                </a:solidFill>
              </a:endParaRPr>
            </a:p>
          </p:txBody>
        </p:sp>
        <p:sp>
          <p:nvSpPr>
            <p:cNvPr id="3093"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solidFill>
                  <a:srgbClr val="FFFFFF"/>
                </a:solidFill>
              </a:endParaRPr>
            </a:p>
          </p:txBody>
        </p:sp>
        <p:sp>
          <p:nvSpPr>
            <p:cNvPr id="3094"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solidFill>
                  <a:srgbClr val="FFFFFF"/>
                </a:solidFill>
              </a:endParaRPr>
            </a:p>
          </p:txBody>
        </p:sp>
      </p:grpSp>
      <p:sp>
        <p:nvSpPr>
          <p:cNvPr id="4118" name="Rectangle 22"/>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FFFFFF"/>
                </a:solidFill>
                <a:latin typeface="+mn-lt"/>
                <a:cs typeface="+mn-cs"/>
              </a:defRPr>
            </a:lvl1pPr>
          </a:lstStyle>
          <a:p>
            <a:pPr>
              <a:defRPr/>
            </a:pPr>
            <a:endParaRPr lang="en-GB"/>
          </a:p>
        </p:txBody>
      </p:sp>
    </p:spTree>
    <p:extLst>
      <p:ext uri="{BB962C8B-B14F-4D97-AF65-F5344CB8AC3E}">
        <p14:creationId xmlns:p14="http://schemas.microsoft.com/office/powerpoint/2010/main" val="269628867"/>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p:plus/>
  </p:transition>
  <p:txStyles>
    <p:titleStyle>
      <a:lvl1pPr algn="l" rtl="0" eaLnBrk="0" fontAlgn="base" hangingPunct="0">
        <a:spcBef>
          <a:spcPct val="0"/>
        </a:spcBef>
        <a:spcAft>
          <a:spcPct val="0"/>
        </a:spcAft>
        <a:defRPr sz="3900">
          <a:solidFill>
            <a:schemeClr val="tx2"/>
          </a:solidFill>
          <a:latin typeface="+mj-lt"/>
          <a:ea typeface="+mj-ea"/>
          <a:cs typeface="+mj-cs"/>
        </a:defRPr>
      </a:lvl1pPr>
      <a:lvl2pPr algn="l" rtl="0" eaLnBrk="0" fontAlgn="base" hangingPunct="0">
        <a:spcBef>
          <a:spcPct val="0"/>
        </a:spcBef>
        <a:spcAft>
          <a:spcPct val="0"/>
        </a:spcAft>
        <a:defRPr sz="3900">
          <a:solidFill>
            <a:schemeClr val="tx2"/>
          </a:solidFill>
          <a:latin typeface="Arial" charset="0"/>
        </a:defRPr>
      </a:lvl2pPr>
      <a:lvl3pPr algn="l" rtl="0" eaLnBrk="0" fontAlgn="base" hangingPunct="0">
        <a:spcBef>
          <a:spcPct val="0"/>
        </a:spcBef>
        <a:spcAft>
          <a:spcPct val="0"/>
        </a:spcAft>
        <a:defRPr sz="3900">
          <a:solidFill>
            <a:schemeClr val="tx2"/>
          </a:solidFill>
          <a:latin typeface="Arial" charset="0"/>
        </a:defRPr>
      </a:lvl3pPr>
      <a:lvl4pPr algn="l" rtl="0" eaLnBrk="0" fontAlgn="base" hangingPunct="0">
        <a:spcBef>
          <a:spcPct val="0"/>
        </a:spcBef>
        <a:spcAft>
          <a:spcPct val="0"/>
        </a:spcAft>
        <a:defRPr sz="3900">
          <a:solidFill>
            <a:schemeClr val="tx2"/>
          </a:solidFill>
          <a:latin typeface="Arial" charset="0"/>
        </a:defRPr>
      </a:lvl4pPr>
      <a:lvl5pPr algn="l" rtl="0" eaLnBrk="0" fontAlgn="base" hangingPunct="0">
        <a:spcBef>
          <a:spcPct val="0"/>
        </a:spcBef>
        <a:spcAft>
          <a:spcPct val="0"/>
        </a:spcAft>
        <a:defRPr sz="3900">
          <a:solidFill>
            <a:schemeClr val="tx2"/>
          </a:solidFill>
          <a:latin typeface="Arial" charset="0"/>
        </a:defRPr>
      </a:lvl5pPr>
      <a:lvl6pPr marL="457200" algn="l" rtl="0" eaLnBrk="0" fontAlgn="base" hangingPunct="0">
        <a:spcBef>
          <a:spcPct val="0"/>
        </a:spcBef>
        <a:spcAft>
          <a:spcPct val="0"/>
        </a:spcAft>
        <a:defRPr sz="3900">
          <a:solidFill>
            <a:schemeClr val="tx2"/>
          </a:solidFill>
          <a:latin typeface="Arial" charset="0"/>
        </a:defRPr>
      </a:lvl6pPr>
      <a:lvl7pPr marL="914400" algn="l" rtl="0" eaLnBrk="0" fontAlgn="base" hangingPunct="0">
        <a:spcBef>
          <a:spcPct val="0"/>
        </a:spcBef>
        <a:spcAft>
          <a:spcPct val="0"/>
        </a:spcAft>
        <a:defRPr sz="3900">
          <a:solidFill>
            <a:schemeClr val="tx2"/>
          </a:solidFill>
          <a:latin typeface="Arial" charset="0"/>
        </a:defRPr>
      </a:lvl7pPr>
      <a:lvl8pPr marL="1371600" algn="l" rtl="0" eaLnBrk="0" fontAlgn="base" hangingPunct="0">
        <a:spcBef>
          <a:spcPct val="0"/>
        </a:spcBef>
        <a:spcAft>
          <a:spcPct val="0"/>
        </a:spcAft>
        <a:defRPr sz="3900">
          <a:solidFill>
            <a:schemeClr val="tx2"/>
          </a:solidFill>
          <a:latin typeface="Arial" charset="0"/>
        </a:defRPr>
      </a:lvl8pPr>
      <a:lvl9pPr marL="1828800" algn="l" rtl="0" eaLnBrk="0" fontAlgn="base" hangingPunct="0">
        <a:spcBef>
          <a:spcPct val="0"/>
        </a:spcBef>
        <a:spcAft>
          <a:spcPct val="0"/>
        </a:spcAft>
        <a:defRPr sz="39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SzPct val="85000"/>
        <a:buFont typeface="Wingdings" pitchFamily="2" charset="2"/>
        <a:buChar char="o"/>
        <a:defRPr sz="28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itchFamily="2" charset="2"/>
        <a:buChar char="n"/>
        <a:defRPr sz="2500">
          <a:solidFill>
            <a:schemeClr val="tx2"/>
          </a:solidFill>
          <a:latin typeface="+mn-lt"/>
        </a:defRPr>
      </a:lvl2pPr>
      <a:lvl3pPr marL="1143000" indent="-228600" algn="l" rtl="0" eaLnBrk="0" fontAlgn="base" hangingPunct="0">
        <a:spcBef>
          <a:spcPct val="20000"/>
        </a:spcBef>
        <a:spcAft>
          <a:spcPct val="0"/>
        </a:spcAft>
        <a:buClr>
          <a:schemeClr val="accent1"/>
        </a:buClr>
        <a:buSzPct val="70000"/>
        <a:buFont typeface="Wingdings" pitchFamily="2" charset="2"/>
        <a:buChar char="p"/>
        <a:defRPr sz="2200">
          <a:solidFill>
            <a:schemeClr val="tx2"/>
          </a:solidFill>
          <a:latin typeface="+mn-lt"/>
        </a:defRPr>
      </a:lvl3pPr>
      <a:lvl4pPr marL="1600200" indent="-228600" algn="l" rtl="0" eaLnBrk="0" fontAlgn="base" hangingPunct="0">
        <a:spcBef>
          <a:spcPct val="20000"/>
        </a:spcBef>
        <a:spcAft>
          <a:spcPct val="0"/>
        </a:spcAft>
        <a:buClr>
          <a:schemeClr val="accent1"/>
        </a:buClr>
        <a:buSzPct val="70000"/>
        <a:buFont typeface="Wingdings" pitchFamily="2" charset="2"/>
        <a:buChar char="n"/>
        <a:defRPr sz="2000">
          <a:solidFill>
            <a:schemeClr val="tx2"/>
          </a:solidFill>
          <a:latin typeface="+mn-lt"/>
        </a:defRPr>
      </a:lvl4pPr>
      <a:lvl5pPr marL="2057400" indent="-228600" algn="l" rtl="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mn-lt"/>
        </a:defRPr>
      </a:lvl5pPr>
      <a:lvl6pPr marL="2514600" indent="-228600" algn="l" rtl="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mn-lt"/>
        </a:defRPr>
      </a:lvl6pPr>
      <a:lvl7pPr marL="2971800" indent="-228600" algn="l" rtl="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mn-lt"/>
        </a:defRPr>
      </a:lvl7pPr>
      <a:lvl8pPr marL="3429000" indent="-228600" algn="l" rtl="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mn-lt"/>
        </a:defRPr>
      </a:lvl8pPr>
      <a:lvl9pPr marL="3886200" indent="-228600" algn="l" rtl="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ags" Target="../tags/tag6.xml"/><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10.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13.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ags" Target="../tags/tag14.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2.xml"/><Relationship Id="rId1" Type="http://schemas.openxmlformats.org/officeDocument/2006/relationships/tags" Target="../tags/tag15.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12.xml"/><Relationship Id="rId1" Type="http://schemas.openxmlformats.org/officeDocument/2006/relationships/tags" Target="../tags/tag16.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9.xml"/><Relationship Id="rId1" Type="http://schemas.openxmlformats.org/officeDocument/2006/relationships/tags" Target="../tags/tag18.xml"/><Relationship Id="rId5" Type="http://schemas.microsoft.com/office/2007/relationships/hdphoto" Target="../media/hdphoto2.wdp"/><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84722" y="260650"/>
            <a:ext cx="9242971" cy="577550"/>
          </a:xfrm>
          <a:solidFill>
            <a:srgbClr val="FFFF00"/>
          </a:solidFill>
          <a:ln w="38100">
            <a:solidFill>
              <a:srgbClr val="FFFF00"/>
            </a:solidFill>
          </a:ln>
        </p:spPr>
        <p:txBody>
          <a:bodyPr>
            <a:normAutofit fontScale="90000"/>
          </a:bodyPr>
          <a:lstStyle/>
          <a:p>
            <a:pPr algn="r" eaLnBrk="1" hangingPunct="1">
              <a:defRPr/>
            </a:pPr>
            <a:r>
              <a:rPr lang="it-IT" sz="3200" b="1" dirty="0">
                <a:latin typeface="Arial" charset="0"/>
              </a:rPr>
              <a:t>For the Salesian Family</a:t>
            </a:r>
          </a:p>
        </p:txBody>
      </p:sp>
      <p:sp>
        <p:nvSpPr>
          <p:cNvPr id="2" name="Rectangle 1">
            <a:extLst>
              <a:ext uri="{FF2B5EF4-FFF2-40B4-BE49-F238E27FC236}">
                <a16:creationId xmlns:a16="http://schemas.microsoft.com/office/drawing/2014/main" id="{71C76E3C-B99F-44C4-BAA9-6BDDFE257EA1}"/>
              </a:ext>
            </a:extLst>
          </p:cNvPr>
          <p:cNvSpPr/>
          <p:nvPr/>
        </p:nvSpPr>
        <p:spPr>
          <a:xfrm>
            <a:off x="2355396" y="1949928"/>
            <a:ext cx="9710708" cy="3416320"/>
          </a:xfrm>
          <a:prstGeom prst="rect">
            <a:avLst/>
          </a:prstGeom>
          <a:noFill/>
        </p:spPr>
        <p:txBody>
          <a:bodyPr wrap="square" lIns="91440" tIns="45720" rIns="91440" bIns="45720">
            <a:spAutoFit/>
            <a:scene3d>
              <a:camera prst="orthographicFront"/>
              <a:lightRig rig="threePt" dir="t"/>
            </a:scene3d>
            <a:sp3d extrusionH="57150">
              <a:bevelT w="57150" h="38100" prst="hardEdge"/>
            </a:sp3d>
          </a:bodyPr>
          <a:lstStyle/>
          <a:p>
            <a:pPr algn="ctr"/>
            <a:r>
              <a:rPr lang="en-US" sz="7200" b="1" dirty="0">
                <a:ln w="10160">
                  <a:solidFill>
                    <a:schemeClr val="accent5"/>
                  </a:solidFill>
                  <a:prstDash val="solid"/>
                </a:ln>
                <a:solidFill>
                  <a:srgbClr val="CCFFFF"/>
                </a:solidFill>
                <a:effectLst>
                  <a:outerShdw blurRad="38100" dist="22860" dir="5400000" algn="tl" rotWithShape="0">
                    <a:srgbClr val="000000">
                      <a:alpha val="30000"/>
                    </a:srgbClr>
                  </a:outerShdw>
                  <a:reflection blurRad="6350" stA="55000" endA="300" endPos="45500" dir="5400000" sy="-100000" algn="bl" rotWithShape="0"/>
                </a:effectLst>
                <a:latin typeface="Arial Black" panose="020B0A04020102020204" pitchFamily="34" charset="0"/>
              </a:rPr>
              <a:t>The dream that makes you dream!</a:t>
            </a:r>
          </a:p>
          <a:p>
            <a:pPr algn="ctr"/>
            <a:r>
              <a:rPr lang="en-US" sz="3600" b="1" dirty="0">
                <a:ln w="10160">
                  <a:solidFill>
                    <a:schemeClr val="accent5"/>
                  </a:solidFill>
                  <a:prstDash val="solid"/>
                </a:ln>
                <a:solidFill>
                  <a:srgbClr val="CCFFFF"/>
                </a:solidFill>
                <a:effectLst>
                  <a:outerShdw blurRad="38100" dist="22860" dir="5400000" algn="tl" rotWithShape="0">
                    <a:srgbClr val="000000">
                      <a:alpha val="30000"/>
                    </a:srgbClr>
                  </a:outerShdw>
                  <a:reflection blurRad="6350" stA="55000" endA="300" endPos="45500" dir="5400000" sy="-100000" algn="bl" rotWithShape="0"/>
                </a:effectLst>
                <a:latin typeface="Arial Black" panose="020B0A04020102020204" pitchFamily="34" charset="0"/>
              </a:rPr>
              <a:t>A heart that transforms 'wolves' into 'lambs'</a:t>
            </a:r>
          </a:p>
        </p:txBody>
      </p:sp>
      <p:sp>
        <p:nvSpPr>
          <p:cNvPr id="6" name="Rectangle 2">
            <a:extLst>
              <a:ext uri="{FF2B5EF4-FFF2-40B4-BE49-F238E27FC236}">
                <a16:creationId xmlns:a16="http://schemas.microsoft.com/office/drawing/2014/main" id="{77654E26-1F0F-42E9-9FB7-AF3261806247}"/>
              </a:ext>
            </a:extLst>
          </p:cNvPr>
          <p:cNvSpPr txBox="1">
            <a:spLocks noChangeArrowheads="1"/>
          </p:cNvSpPr>
          <p:nvPr/>
        </p:nvSpPr>
        <p:spPr>
          <a:xfrm>
            <a:off x="3895725" y="6010275"/>
            <a:ext cx="8977266" cy="587075"/>
          </a:xfrm>
          <a:prstGeom prst="rect">
            <a:avLst/>
          </a:prstGeom>
          <a:solidFill>
            <a:srgbClr val="FFFF00"/>
          </a:solidFill>
          <a:ln w="38100">
            <a:solidFill>
              <a:srgbClr val="FFFF00"/>
            </a:solidFill>
          </a:ln>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it-IT" sz="3200" b="1" dirty="0">
                <a:latin typeface="Arial" charset="0"/>
              </a:rPr>
              <a:t>Strenna 2024</a:t>
            </a:r>
          </a:p>
        </p:txBody>
      </p:sp>
      <p:pic>
        <p:nvPicPr>
          <p:cNvPr id="3" name="Picture 2">
            <a:extLst>
              <a:ext uri="{FF2B5EF4-FFF2-40B4-BE49-F238E27FC236}">
                <a16:creationId xmlns:a16="http://schemas.microsoft.com/office/drawing/2014/main" id="{77223876-D515-BD88-1D70-65ABBB26FC1A}"/>
              </a:ext>
            </a:extLst>
          </p:cNvPr>
          <p:cNvPicPr>
            <a:picLocks noChangeAspect="1"/>
          </p:cNvPicPr>
          <p:nvPr/>
        </p:nvPicPr>
        <p:blipFill>
          <a:blip r:embed="rId3"/>
          <a:stretch>
            <a:fillRect/>
          </a:stretch>
        </p:blipFill>
        <p:spPr>
          <a:xfrm>
            <a:off x="9350769" y="0"/>
            <a:ext cx="2374393" cy="2368250"/>
          </a:xfrm>
          <a:prstGeom prst="ellipse">
            <a:avLst/>
          </a:prstGeom>
          <a:ln>
            <a:noFill/>
          </a:ln>
          <a:effectLst>
            <a:softEdge rad="112500"/>
          </a:effectLst>
        </p:spPr>
      </p:pic>
      <p:pic>
        <p:nvPicPr>
          <p:cNvPr id="4" name="Picture 3">
            <a:extLst>
              <a:ext uri="{FF2B5EF4-FFF2-40B4-BE49-F238E27FC236}">
                <a16:creationId xmlns:a16="http://schemas.microsoft.com/office/drawing/2014/main" id="{A96AA2C9-DCEC-50E8-77DA-BA415849B96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481" b="95969" l="3081" r="90995">
                        <a14:foregroundMark x1="30332" y1="13643" x2="43602" y2="10853"/>
                        <a14:foregroundMark x1="43602" y1="10853" x2="45735" y2="11008"/>
                        <a14:foregroundMark x1="38152" y1="5736" x2="49289" y2="8682"/>
                        <a14:foregroundMark x1="11848" y1="78295" x2="25355" y2="94729"/>
                        <a14:foregroundMark x1="58531" y1="93953" x2="62559" y2="93953"/>
                        <a14:foregroundMark x1="40521" y1="95814" x2="45261" y2="96589"/>
                        <a14:foregroundMark x1="8057" y1="93798" x2="23697" y2="94884"/>
                        <a14:foregroundMark x1="3081" y1="75194" x2="8057" y2="80775"/>
                        <a14:foregroundMark x1="13981" y1="89302" x2="18009" y2="91008"/>
                        <a14:foregroundMark x1="91232" y1="60465" x2="90521" y2="61705"/>
                        <a14:foregroundMark x1="31280" y1="94884" x2="33886" y2="94884"/>
                        <a14:foregroundMark x1="14692" y1="45736" x2="11848" y2="39225"/>
                        <a14:foregroundMark x1="36730" y1="3566" x2="40521" y2="2481"/>
                        <a14:foregroundMark x1="64455" y1="14884" x2="65640" y2="9922"/>
                        <a14:foregroundMark x1="70853" y1="31163" x2="73223" y2="31783"/>
                        <a14:foregroundMark x1="32464" y1="47442" x2="39336" y2="51473"/>
                        <a14:foregroundMark x1="56872" y1="26667" x2="60900" y2="30853"/>
                      </a14:backgroundRemoval>
                    </a14:imgEffect>
                  </a14:imgLayer>
                </a14:imgProps>
              </a:ext>
              <a:ext uri="{28A0092B-C50C-407E-A947-70E740481C1C}">
                <a14:useLocalDpi xmlns:a14="http://schemas.microsoft.com/office/drawing/2010/main" val="0"/>
              </a:ext>
            </a:extLst>
          </a:blip>
          <a:stretch>
            <a:fillRect/>
          </a:stretch>
        </p:blipFill>
        <p:spPr>
          <a:xfrm>
            <a:off x="0" y="2222191"/>
            <a:ext cx="3129697" cy="4783542"/>
          </a:xfrm>
          <a:prstGeom prst="rect">
            <a:avLst/>
          </a:prstGeom>
        </p:spPr>
      </p:pic>
    </p:spTree>
    <p:custDataLst>
      <p:tags r:id="rId1"/>
    </p:custDataLst>
    <p:extLst>
      <p:ext uri="{BB962C8B-B14F-4D97-AF65-F5344CB8AC3E}">
        <p14:creationId xmlns:p14="http://schemas.microsoft.com/office/powerpoint/2010/main" val="1411127285"/>
      </p:ext>
    </p:extLst>
  </p:cSld>
  <p:clrMapOvr>
    <a:masterClrMapping/>
  </p:clrMapOvr>
  <mc:AlternateContent xmlns:mc="http://schemas.openxmlformats.org/markup-compatibility/2006" xmlns:p14="http://schemas.microsoft.com/office/powerpoint/2010/main">
    <mc:Choice Requires="p14">
      <p:transition spd="med" p14:dur="700" advTm="13136">
        <p:fade/>
      </p:transition>
    </mc:Choice>
    <mc:Fallback xmlns="">
      <p:transition spd="med" advTm="13136">
        <p:fade/>
      </p:transition>
    </mc:Fallback>
  </mc:AlternateContent>
  <p:extLst>
    <p:ext uri="{E180D4A7-C9FB-4DFB-919C-405C955672EB}">
      <p14:showEvtLst xmlns:p14="http://schemas.microsoft.com/office/powerpoint/2010/main">
        <p14:playEvt time="26"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83CDEA-E174-4F4B-027B-4AF0E66D2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6" name="Speech Bubble: Oval 5">
            <a:extLst>
              <a:ext uri="{FF2B5EF4-FFF2-40B4-BE49-F238E27FC236}">
                <a16:creationId xmlns:a16="http://schemas.microsoft.com/office/drawing/2014/main" id="{4D77967F-454A-8CEF-86DC-12C5FBF1701D}"/>
              </a:ext>
            </a:extLst>
          </p:cNvPr>
          <p:cNvSpPr/>
          <p:nvPr/>
        </p:nvSpPr>
        <p:spPr>
          <a:xfrm>
            <a:off x="5178287" y="-89451"/>
            <a:ext cx="7013713" cy="6370982"/>
          </a:xfrm>
          <a:prstGeom prst="wedgeEllipseCallout">
            <a:avLst>
              <a:gd name="adj1" fmla="val -65745"/>
              <a:gd name="adj2" fmla="val -8138"/>
            </a:avLst>
          </a:prstGeom>
          <a:solidFill>
            <a:sysClr val="window" lastClr="FFFFFF"/>
          </a:solidFill>
          <a:ln w="5715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 Rounded MT Bold" panose="020F0704030504030204" pitchFamily="34" charset="0"/>
                <a:ea typeface="+mn-ea"/>
                <a:cs typeface="+mn-cs"/>
              </a:rPr>
              <a:t>It is basically </a:t>
            </a:r>
            <a:r>
              <a:rPr kumimoji="0" lang="en-US" sz="2400" b="0" i="0" u="none" strike="noStrike" kern="0" cap="none" spc="0" normalizeH="0" baseline="0" noProof="0" dirty="0" err="1">
                <a:ln>
                  <a:noFill/>
                </a:ln>
                <a:solidFill>
                  <a:prstClr val="black"/>
                </a:solidFill>
                <a:effectLst/>
                <a:uLnTx/>
                <a:uFillTx/>
                <a:latin typeface="Arial Rounded MT Bold" panose="020F0704030504030204" pitchFamily="34" charset="0"/>
                <a:ea typeface="+mn-ea"/>
                <a:cs typeface="+mn-cs"/>
              </a:rPr>
              <a:t>Salesianism</a:t>
            </a:r>
            <a:r>
              <a:rPr kumimoji="0" lang="en-US" sz="2400" b="0" i="0" u="none" strike="noStrike" kern="0" cap="none" spc="0" normalizeH="0" baseline="0" noProof="0" dirty="0">
                <a:ln>
                  <a:noFill/>
                </a:ln>
                <a:solidFill>
                  <a:prstClr val="black"/>
                </a:solidFill>
                <a:effectLst/>
                <a:uLnTx/>
                <a:uFillTx/>
                <a:latin typeface="Arial Rounded MT Bold" panose="020F0704030504030204" pitchFamily="34" charset="0"/>
                <a:ea typeface="+mn-ea"/>
                <a:cs typeface="+mn-cs"/>
              </a:rPr>
              <a:t> in a drawing; Don Bosco with his young people, among whom the Saint always felt fulfilled. It reminds me a lot of the </a:t>
            </a:r>
            <a:r>
              <a:rPr kumimoji="0" lang="en-US" sz="2400" b="0" i="0" u="none" strike="noStrike" kern="0" cap="none" spc="0" normalizeH="0" baseline="0" noProof="0" dirty="0">
                <a:ln>
                  <a:noFill/>
                </a:ln>
                <a:solidFill>
                  <a:prstClr val="black"/>
                </a:solidFill>
                <a:effectLst/>
                <a:highlight>
                  <a:srgbClr val="FFFF00"/>
                </a:highlight>
                <a:uLnTx/>
                <a:uFillTx/>
                <a:latin typeface="Arial Rounded MT Bold" panose="020F0704030504030204" pitchFamily="34" charset="0"/>
                <a:ea typeface="+mn-ea"/>
                <a:cs typeface="+mn-cs"/>
              </a:rPr>
              <a:t>'Salesians of Don Bosco' logo</a:t>
            </a:r>
            <a:r>
              <a:rPr kumimoji="0" lang="en-US" sz="2400" b="0" i="0" u="none" strike="noStrike" kern="0" cap="none" spc="0" normalizeH="0" baseline="0" noProof="0" dirty="0">
                <a:ln>
                  <a:noFill/>
                </a:ln>
                <a:solidFill>
                  <a:prstClr val="black"/>
                </a:solidFill>
                <a:effectLst/>
                <a:uLnTx/>
                <a:uFillTx/>
                <a:latin typeface="Arial Rounded MT Bold" panose="020F0704030504030204" pitchFamily="34" charset="0"/>
                <a:ea typeface="+mn-ea"/>
                <a:cs typeface="+mn-cs"/>
              </a:rPr>
              <a:t>, where you see Don Bosco and the Salesians, travelling to </a:t>
            </a:r>
            <a:r>
              <a:rPr kumimoji="0" lang="en-US" sz="2400" b="0" i="0" u="none" strike="noStrike" kern="0" cap="none" spc="0" normalizeH="0" baseline="0" noProof="0" dirty="0">
                <a:ln>
                  <a:noFill/>
                </a:ln>
                <a:solidFill>
                  <a:prstClr val="black"/>
                </a:solidFill>
                <a:effectLst/>
                <a:highlight>
                  <a:srgbClr val="FFFF00"/>
                </a:highlight>
                <a:uLnTx/>
                <a:uFillTx/>
                <a:latin typeface="Arial Rounded MT Bold" panose="020F0704030504030204" pitchFamily="34" charset="0"/>
                <a:ea typeface="+mn-ea"/>
                <a:cs typeface="+mn-cs"/>
              </a:rPr>
              <a:t>accompany the young people around the world</a:t>
            </a:r>
            <a:r>
              <a:rPr kumimoji="0" lang="en-US" sz="2400" b="0" i="0" u="none" strike="noStrike" kern="0" cap="none" spc="0" normalizeH="0" baseline="0" noProof="0" dirty="0">
                <a:ln>
                  <a:noFill/>
                </a:ln>
                <a:solidFill>
                  <a:prstClr val="black"/>
                </a:solidFill>
                <a:effectLst/>
                <a:uLnTx/>
                <a:uFillTx/>
                <a:latin typeface="Arial Rounded MT Bold" panose="020F0704030504030204" pitchFamily="34" charset="0"/>
                <a:ea typeface="+mn-ea"/>
                <a:cs typeface="+mn-cs"/>
              </a:rPr>
              <a:t>. Similar to that, this illustration represents that very journey and a way that </a:t>
            </a:r>
            <a:r>
              <a:rPr kumimoji="0" lang="en-US" sz="2400" b="0" i="0" u="none" strike="noStrike" kern="0" cap="none" spc="0" normalizeH="0" baseline="0" noProof="0" dirty="0">
                <a:ln>
                  <a:noFill/>
                </a:ln>
                <a:solidFill>
                  <a:prstClr val="black"/>
                </a:solidFill>
                <a:effectLst/>
                <a:highlight>
                  <a:srgbClr val="FFFF00"/>
                </a:highlight>
                <a:uLnTx/>
                <a:uFillTx/>
                <a:latin typeface="Arial Rounded MT Bold" panose="020F0704030504030204" pitchFamily="34" charset="0"/>
                <a:ea typeface="+mn-ea"/>
                <a:cs typeface="+mn-cs"/>
              </a:rPr>
              <a:t>he dreamt of for young people... hope</a:t>
            </a:r>
            <a:r>
              <a:rPr kumimoji="0" lang="en-US" sz="2400" b="0" i="0" u="none" strike="noStrike" kern="0" cap="none" spc="0" normalizeH="0" baseline="0" noProof="0" dirty="0">
                <a:ln>
                  <a:noFill/>
                </a:ln>
                <a:solidFill>
                  <a:prstClr val="black"/>
                </a:solidFill>
                <a:effectLst/>
                <a:uLnTx/>
                <a:uFillTx/>
                <a:latin typeface="Arial Rounded MT Bold" panose="020F0704030504030204" pitchFamily="34" charset="0"/>
                <a:ea typeface="+mn-ea"/>
                <a:cs typeface="+mn-cs"/>
              </a:rPr>
              <a:t>'.</a:t>
            </a:r>
            <a:endParaRPr kumimoji="0" lang="en-GB" sz="2400" b="0" i="0" u="none" strike="noStrike" kern="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8" name="Arrow: Right 7">
            <a:extLst>
              <a:ext uri="{FF2B5EF4-FFF2-40B4-BE49-F238E27FC236}">
                <a16:creationId xmlns:a16="http://schemas.microsoft.com/office/drawing/2014/main" id="{BE9EAA05-261F-0687-3DC7-2BB7E80AF6F7}"/>
              </a:ext>
            </a:extLst>
          </p:cNvPr>
          <p:cNvSpPr/>
          <p:nvPr/>
        </p:nvSpPr>
        <p:spPr>
          <a:xfrm flipH="1">
            <a:off x="5567983" y="5629738"/>
            <a:ext cx="6468303" cy="1482488"/>
          </a:xfrm>
          <a:prstGeom prst="rightArrow">
            <a:avLst/>
          </a:prstGeom>
          <a:solidFill>
            <a:srgbClr val="FFFF00"/>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defRPr/>
            </a:pPr>
            <a:r>
              <a:rPr lang="en-GB" sz="2400" b="1" dirty="0">
                <a:solidFill>
                  <a:srgbClr val="000066"/>
                </a:solidFill>
                <a:latin typeface="Arial Rounded MT Bold" panose="020F0704030504030204" pitchFamily="34" charset="0"/>
              </a:rPr>
              <a:t>Salmi, Communication Student, Paraguay</a:t>
            </a:r>
            <a:endParaRPr kumimoji="0" lang="en-GB" sz="2400" b="1" i="0" u="none" strike="noStrike" kern="1200" cap="none" spc="0" normalizeH="0" baseline="0" noProof="0" dirty="0">
              <a:ln>
                <a:noFill/>
              </a:ln>
              <a:solidFill>
                <a:srgbClr val="000066"/>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3044050044"/>
      </p:ext>
    </p:extLst>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F3AC5C-6AD8-2E17-F38E-295D916E2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375" y="0"/>
            <a:ext cx="9572625" cy="6858000"/>
          </a:xfrm>
          <a:prstGeom prst="rect">
            <a:avLst/>
          </a:prstGeom>
        </p:spPr>
      </p:pic>
      <p:sp>
        <p:nvSpPr>
          <p:cNvPr id="6" name="Arrow: Right 5">
            <a:extLst>
              <a:ext uri="{FF2B5EF4-FFF2-40B4-BE49-F238E27FC236}">
                <a16:creationId xmlns:a16="http://schemas.microsoft.com/office/drawing/2014/main" id="{EE1596D5-8F4D-39DD-BB97-90283648C489}"/>
              </a:ext>
            </a:extLst>
          </p:cNvPr>
          <p:cNvSpPr/>
          <p:nvPr/>
        </p:nvSpPr>
        <p:spPr>
          <a:xfrm rot="20462384">
            <a:off x="325216" y="1478470"/>
            <a:ext cx="3452464" cy="1395844"/>
          </a:xfrm>
          <a:prstGeom prst="rightArrow">
            <a:avLst/>
          </a:prstGeom>
          <a:solidFill>
            <a:srgbClr val="FFFF00"/>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defRPr/>
            </a:pPr>
            <a:r>
              <a:rPr lang="en-GB" sz="2400" b="1" dirty="0">
                <a:solidFill>
                  <a:srgbClr val="000066"/>
                </a:solidFill>
                <a:latin typeface="Arial Rounded MT Bold" panose="020F0704030504030204" pitchFamily="34" charset="0"/>
              </a:rPr>
              <a:t>Scene 1: The Dream</a:t>
            </a:r>
            <a:endParaRPr kumimoji="0" lang="en-GB" sz="2400" b="1" i="0" u="none" strike="noStrike" kern="1200" cap="none" spc="0" normalizeH="0" baseline="0" noProof="0" dirty="0">
              <a:ln>
                <a:noFill/>
              </a:ln>
              <a:solidFill>
                <a:srgbClr val="000066"/>
              </a:solidFill>
              <a:effectLst/>
              <a:uLnTx/>
              <a:uFillTx/>
              <a:latin typeface="Arial Rounded MT Bold" panose="020F0704030504030204" pitchFamily="34" charset="0"/>
              <a:ea typeface="+mn-ea"/>
              <a:cs typeface="+mn-cs"/>
            </a:endParaRPr>
          </a:p>
        </p:txBody>
      </p:sp>
      <p:sp>
        <p:nvSpPr>
          <p:cNvPr id="7" name="Arrow: Right 6">
            <a:extLst>
              <a:ext uri="{FF2B5EF4-FFF2-40B4-BE49-F238E27FC236}">
                <a16:creationId xmlns:a16="http://schemas.microsoft.com/office/drawing/2014/main" id="{8737D4E3-6899-AD55-A021-9EEB515D2CF0}"/>
              </a:ext>
            </a:extLst>
          </p:cNvPr>
          <p:cNvSpPr/>
          <p:nvPr/>
        </p:nvSpPr>
        <p:spPr>
          <a:xfrm rot="20462384">
            <a:off x="-104753" y="3099983"/>
            <a:ext cx="3452464" cy="1881727"/>
          </a:xfrm>
          <a:prstGeom prst="rightArrow">
            <a:avLst/>
          </a:prstGeom>
          <a:solidFill>
            <a:srgbClr val="FFFF00"/>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defRPr/>
            </a:pPr>
            <a:r>
              <a:rPr lang="en-GB" sz="2200" b="1" dirty="0">
                <a:solidFill>
                  <a:srgbClr val="000066"/>
                </a:solidFill>
                <a:latin typeface="Arial Rounded MT Bold" panose="020F0704030504030204" pitchFamily="34" charset="0"/>
              </a:rPr>
              <a:t>Scene 2: Instruction from Jesus and Mary</a:t>
            </a:r>
            <a:endParaRPr kumimoji="0" lang="en-GB" sz="2200" b="1" i="0" u="none" strike="noStrike" kern="1200" cap="none" spc="0" normalizeH="0" baseline="0" noProof="0" dirty="0">
              <a:ln>
                <a:noFill/>
              </a:ln>
              <a:solidFill>
                <a:srgbClr val="000066"/>
              </a:solidFill>
              <a:effectLst/>
              <a:uLnTx/>
              <a:uFillTx/>
              <a:latin typeface="Arial Rounded MT Bold" panose="020F0704030504030204" pitchFamily="34" charset="0"/>
            </a:endParaRPr>
          </a:p>
        </p:txBody>
      </p:sp>
      <p:sp>
        <p:nvSpPr>
          <p:cNvPr id="8" name="Arrow: Right 7">
            <a:extLst>
              <a:ext uri="{FF2B5EF4-FFF2-40B4-BE49-F238E27FC236}">
                <a16:creationId xmlns:a16="http://schemas.microsoft.com/office/drawing/2014/main" id="{E1DEFEB5-F406-7419-2BC6-9EE720B426A9}"/>
              </a:ext>
            </a:extLst>
          </p:cNvPr>
          <p:cNvSpPr/>
          <p:nvPr/>
        </p:nvSpPr>
        <p:spPr>
          <a:xfrm rot="20462384">
            <a:off x="2942893" y="4422713"/>
            <a:ext cx="5376601" cy="940442"/>
          </a:xfrm>
          <a:prstGeom prst="rightArrow">
            <a:avLst/>
          </a:prstGeom>
          <a:solidFill>
            <a:srgbClr val="FFFF00"/>
          </a:solidFill>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defRPr/>
            </a:pPr>
            <a:r>
              <a:rPr lang="en-GB" sz="2200" b="1" dirty="0">
                <a:solidFill>
                  <a:srgbClr val="000066"/>
                </a:solidFill>
                <a:latin typeface="Arial Rounded MT Bold" panose="020F0704030504030204" pitchFamily="34" charset="0"/>
              </a:rPr>
              <a:t>Scene 3: The Transformation</a:t>
            </a:r>
            <a:endParaRPr kumimoji="0" lang="en-GB" sz="2200" b="1" i="0" u="none" strike="noStrike" kern="1200" cap="none" spc="0" normalizeH="0" baseline="0" noProof="0" dirty="0">
              <a:ln>
                <a:noFill/>
              </a:ln>
              <a:solidFill>
                <a:srgbClr val="000066"/>
              </a:solidFill>
              <a:effectLst/>
              <a:uLnTx/>
              <a:uFillTx/>
              <a:latin typeface="Arial Rounded MT Bold" panose="020F0704030504030204" pitchFamily="34" charset="0"/>
            </a:endParaRPr>
          </a:p>
        </p:txBody>
      </p:sp>
      <p:pic>
        <p:nvPicPr>
          <p:cNvPr id="10" name="Picture 9">
            <a:extLst>
              <a:ext uri="{FF2B5EF4-FFF2-40B4-BE49-F238E27FC236}">
                <a16:creationId xmlns:a16="http://schemas.microsoft.com/office/drawing/2014/main" id="{8A30ED24-4744-9B9E-1495-37CE352139FB}"/>
              </a:ext>
            </a:extLst>
          </p:cNvPr>
          <p:cNvPicPr>
            <a:picLocks noChangeAspect="1"/>
          </p:cNvPicPr>
          <p:nvPr/>
        </p:nvPicPr>
        <p:blipFill>
          <a:blip r:embed="rId3"/>
          <a:stretch>
            <a:fillRect/>
          </a:stretch>
        </p:blipFill>
        <p:spPr>
          <a:xfrm>
            <a:off x="3311742" y="-186435"/>
            <a:ext cx="2256822" cy="172458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Arrow: Right 4">
            <a:extLst>
              <a:ext uri="{FF2B5EF4-FFF2-40B4-BE49-F238E27FC236}">
                <a16:creationId xmlns:a16="http://schemas.microsoft.com/office/drawing/2014/main" id="{F95A07D3-3782-B686-EA06-28BCBC98BCCC}"/>
              </a:ext>
            </a:extLst>
          </p:cNvPr>
          <p:cNvSpPr/>
          <p:nvPr/>
        </p:nvSpPr>
        <p:spPr>
          <a:xfrm>
            <a:off x="0" y="-278297"/>
            <a:ext cx="3856383" cy="1908313"/>
          </a:xfrm>
          <a:prstGeom prst="rightArrow">
            <a:avLst/>
          </a:prstGeom>
          <a:solidFill>
            <a:srgbClr val="FFFF00"/>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defRPr/>
            </a:pPr>
            <a:r>
              <a:rPr lang="en-GB" b="1" dirty="0">
                <a:solidFill>
                  <a:srgbClr val="000066"/>
                </a:solidFill>
                <a:latin typeface="Arial Rounded MT Bold" panose="020F0704030504030204" pitchFamily="34" charset="0"/>
              </a:rPr>
              <a:t>Artist: Nuno Quaresma, Portuguese, Member of Social Communications</a:t>
            </a:r>
            <a:endParaRPr kumimoji="0" lang="en-GB" b="1" i="0" u="none" strike="noStrike" kern="1200" cap="none" spc="0" normalizeH="0" baseline="0" noProof="0" dirty="0">
              <a:ln>
                <a:noFill/>
              </a:ln>
              <a:solidFill>
                <a:srgbClr val="000066"/>
              </a:solidFill>
              <a:effectLst/>
              <a:uLnTx/>
              <a:uFillTx/>
              <a:latin typeface="Arial Rounded MT Bold" panose="020F0704030504030204" pitchFamily="34" charset="0"/>
            </a:endParaRPr>
          </a:p>
        </p:txBody>
      </p:sp>
    </p:spTree>
    <p:extLst>
      <p:ext uri="{BB962C8B-B14F-4D97-AF65-F5344CB8AC3E}">
        <p14:creationId xmlns:p14="http://schemas.microsoft.com/office/powerpoint/2010/main" val="2271980301"/>
      </p:ext>
    </p:extLst>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C993CB-E018-59B0-CE47-1AF9DDA23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375" y="-232"/>
            <a:ext cx="9572625" cy="6858000"/>
          </a:xfrm>
          <a:prstGeom prst="rect">
            <a:avLst/>
          </a:prstGeom>
        </p:spPr>
      </p:pic>
      <p:sp>
        <p:nvSpPr>
          <p:cNvPr id="6" name="Arrow: Right 5">
            <a:extLst>
              <a:ext uri="{FF2B5EF4-FFF2-40B4-BE49-F238E27FC236}">
                <a16:creationId xmlns:a16="http://schemas.microsoft.com/office/drawing/2014/main" id="{EE1596D5-8F4D-39DD-BB97-90283648C489}"/>
              </a:ext>
            </a:extLst>
          </p:cNvPr>
          <p:cNvSpPr/>
          <p:nvPr/>
        </p:nvSpPr>
        <p:spPr>
          <a:xfrm rot="20856812">
            <a:off x="35384" y="1561060"/>
            <a:ext cx="6794455" cy="1188059"/>
          </a:xfrm>
          <a:prstGeom prst="rightArrow">
            <a:avLst/>
          </a:prstGeom>
          <a:solidFill>
            <a:srgbClr val="FFFF00"/>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defRPr/>
            </a:pPr>
            <a:r>
              <a:rPr lang="en-GB" sz="2400" b="1" dirty="0">
                <a:solidFill>
                  <a:srgbClr val="000066"/>
                </a:solidFill>
                <a:latin typeface="Arial Rounded MT Bold" panose="020F0704030504030204" pitchFamily="34" charset="0"/>
              </a:rPr>
              <a:t>Within the Heart  of God, that changes wolves into lamps. </a:t>
            </a:r>
            <a:endParaRPr kumimoji="0" lang="en-GB" sz="2400" b="1" i="0" u="none" strike="noStrike" kern="1200" cap="none" spc="0" normalizeH="0" baseline="0" noProof="0" dirty="0">
              <a:ln>
                <a:noFill/>
              </a:ln>
              <a:solidFill>
                <a:srgbClr val="000066"/>
              </a:solidFill>
              <a:effectLst/>
              <a:uLnTx/>
              <a:uFillTx/>
              <a:latin typeface="Arial Rounded MT Bold" panose="020F0704030504030204" pitchFamily="34" charset="0"/>
              <a:ea typeface="+mn-ea"/>
              <a:cs typeface="+mn-cs"/>
            </a:endParaRPr>
          </a:p>
        </p:txBody>
      </p:sp>
      <p:sp>
        <p:nvSpPr>
          <p:cNvPr id="5" name="Arrow: Right 4">
            <a:extLst>
              <a:ext uri="{FF2B5EF4-FFF2-40B4-BE49-F238E27FC236}">
                <a16:creationId xmlns:a16="http://schemas.microsoft.com/office/drawing/2014/main" id="{F95A07D3-3782-B686-EA06-28BCBC98BCCC}"/>
              </a:ext>
            </a:extLst>
          </p:cNvPr>
          <p:cNvSpPr/>
          <p:nvPr/>
        </p:nvSpPr>
        <p:spPr>
          <a:xfrm>
            <a:off x="0" y="-278297"/>
            <a:ext cx="3856383" cy="1908313"/>
          </a:xfrm>
          <a:prstGeom prst="rightArrow">
            <a:avLst/>
          </a:prstGeom>
          <a:solidFill>
            <a:srgbClr val="FFFF00"/>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defRPr/>
            </a:pPr>
            <a:r>
              <a:rPr lang="en-GB" b="1" dirty="0">
                <a:solidFill>
                  <a:srgbClr val="000066"/>
                </a:solidFill>
                <a:latin typeface="Arial Rounded MT Bold" panose="020F0704030504030204" pitchFamily="34" charset="0"/>
              </a:rPr>
              <a:t>Artist: Reg Silva, Philippines,  Lay student at Don Bosco School of Pastoral Theology</a:t>
            </a:r>
            <a:endParaRPr kumimoji="0" lang="en-GB" b="1" i="0" u="none" strike="noStrike" kern="1200" cap="none" spc="0" normalizeH="0" baseline="0" noProof="0" dirty="0">
              <a:ln>
                <a:noFill/>
              </a:ln>
              <a:solidFill>
                <a:srgbClr val="000066"/>
              </a:solidFill>
              <a:effectLst/>
              <a:uLnTx/>
              <a:uFillTx/>
              <a:latin typeface="Arial Rounded MT Bold" panose="020F0704030504030204" pitchFamily="34" charset="0"/>
            </a:endParaRPr>
          </a:p>
        </p:txBody>
      </p:sp>
      <p:sp>
        <p:nvSpPr>
          <p:cNvPr id="7" name="Arrow: Right 6">
            <a:extLst>
              <a:ext uri="{FF2B5EF4-FFF2-40B4-BE49-F238E27FC236}">
                <a16:creationId xmlns:a16="http://schemas.microsoft.com/office/drawing/2014/main" id="{8737D4E3-6899-AD55-A021-9EEB515D2CF0}"/>
              </a:ext>
            </a:extLst>
          </p:cNvPr>
          <p:cNvSpPr/>
          <p:nvPr/>
        </p:nvSpPr>
        <p:spPr>
          <a:xfrm rot="20462384">
            <a:off x="34245" y="3283811"/>
            <a:ext cx="5916561" cy="1881727"/>
          </a:xfrm>
          <a:prstGeom prst="rightArrow">
            <a:avLst/>
          </a:prstGeom>
          <a:solidFill>
            <a:srgbClr val="FFFF00"/>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defRPr/>
            </a:pPr>
            <a:r>
              <a:rPr lang="en-GB" sz="2200" b="1" dirty="0">
                <a:solidFill>
                  <a:srgbClr val="000066"/>
                </a:solidFill>
                <a:latin typeface="Arial Rounded MT Bold" panose="020F0704030504030204" pitchFamily="34" charset="0"/>
              </a:rPr>
              <a:t>Jesus the Good Shepherd; Johnny as a good shepherd</a:t>
            </a:r>
            <a:endParaRPr kumimoji="0" lang="en-GB" sz="2200" b="1" i="0" u="none" strike="noStrike" kern="1200" cap="none" spc="0" normalizeH="0" baseline="0" noProof="0" dirty="0">
              <a:ln>
                <a:noFill/>
              </a:ln>
              <a:solidFill>
                <a:srgbClr val="000066"/>
              </a:solidFill>
              <a:effectLst/>
              <a:uLnTx/>
              <a:uFillTx/>
              <a:latin typeface="Arial Rounded MT Bold" panose="020F0704030504030204" pitchFamily="34" charset="0"/>
            </a:endParaRPr>
          </a:p>
        </p:txBody>
      </p:sp>
      <p:sp>
        <p:nvSpPr>
          <p:cNvPr id="8" name="Arrow: Right 7">
            <a:extLst>
              <a:ext uri="{FF2B5EF4-FFF2-40B4-BE49-F238E27FC236}">
                <a16:creationId xmlns:a16="http://schemas.microsoft.com/office/drawing/2014/main" id="{E1DEFEB5-F406-7419-2BC6-9EE720B426A9}"/>
              </a:ext>
            </a:extLst>
          </p:cNvPr>
          <p:cNvSpPr/>
          <p:nvPr/>
        </p:nvSpPr>
        <p:spPr>
          <a:xfrm rot="20462384">
            <a:off x="799911" y="4393273"/>
            <a:ext cx="7716627" cy="940442"/>
          </a:xfrm>
          <a:prstGeom prst="rightArrow">
            <a:avLst/>
          </a:prstGeom>
          <a:solidFill>
            <a:srgbClr val="FFFF00"/>
          </a:solidFill>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defRPr/>
            </a:pPr>
            <a:r>
              <a:rPr lang="en-GB" sz="2200" b="1" dirty="0">
                <a:solidFill>
                  <a:srgbClr val="000066"/>
                </a:solidFill>
                <a:latin typeface="Arial Rounded MT Bold" panose="020F0704030504030204" pitchFamily="34" charset="0"/>
              </a:rPr>
              <a:t>Jesus and Mary as protecting &amp; guiding figures</a:t>
            </a:r>
            <a:endParaRPr kumimoji="0" lang="en-GB" sz="2200" b="1" i="0" u="none" strike="noStrike" kern="1200" cap="none" spc="0" normalizeH="0" baseline="0" noProof="0" dirty="0">
              <a:ln>
                <a:noFill/>
              </a:ln>
              <a:solidFill>
                <a:srgbClr val="000066"/>
              </a:solidFill>
              <a:effectLst/>
              <a:uLnTx/>
              <a:uFillTx/>
              <a:latin typeface="Arial Rounded MT Bold" panose="020F0704030504030204" pitchFamily="34" charset="0"/>
            </a:endParaRPr>
          </a:p>
        </p:txBody>
      </p:sp>
      <p:pic>
        <p:nvPicPr>
          <p:cNvPr id="10" name="Picture 9">
            <a:extLst>
              <a:ext uri="{FF2B5EF4-FFF2-40B4-BE49-F238E27FC236}">
                <a16:creationId xmlns:a16="http://schemas.microsoft.com/office/drawing/2014/main" id="{DD36EAFD-0964-A5A6-8C01-5763C5D23E3F}"/>
              </a:ext>
            </a:extLst>
          </p:cNvPr>
          <p:cNvPicPr>
            <a:picLocks noChangeAspect="1"/>
          </p:cNvPicPr>
          <p:nvPr/>
        </p:nvPicPr>
        <p:blipFill rotWithShape="1">
          <a:blip r:embed="rId3"/>
          <a:srcRect l="23709" t="15037" r="21849"/>
          <a:stretch/>
        </p:blipFill>
        <p:spPr>
          <a:xfrm>
            <a:off x="3575742" y="-232"/>
            <a:ext cx="1252997" cy="14666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66616229"/>
      </p:ext>
    </p:extLst>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61276" y="272372"/>
            <a:ext cx="10701030" cy="648071"/>
          </a:xfrm>
          <a:solidFill>
            <a:srgbClr val="FFFF00"/>
          </a:solidFill>
          <a:ln w="38100">
            <a:solidFill>
              <a:srgbClr val="FFFF00"/>
            </a:solidFill>
          </a:ln>
        </p:spPr>
        <p:txBody>
          <a:bodyPr>
            <a:normAutofit fontScale="90000"/>
          </a:bodyPr>
          <a:lstStyle/>
          <a:p>
            <a:pPr algn="r" eaLnBrk="1" hangingPunct="1">
              <a:defRPr/>
            </a:pPr>
            <a:r>
              <a:rPr lang="en-GB" sz="4000" b="1" dirty="0">
                <a:latin typeface="Arial" charset="0"/>
              </a:rPr>
              <a:t>6. Why this topic?</a:t>
            </a:r>
            <a:endParaRPr lang="it-IT" sz="4000" b="1" dirty="0">
              <a:latin typeface="Arial" charset="0"/>
            </a:endParaRPr>
          </a:p>
        </p:txBody>
      </p:sp>
      <p:sp>
        <p:nvSpPr>
          <p:cNvPr id="8" name="TextBox 7">
            <a:extLst>
              <a:ext uri="{FF2B5EF4-FFF2-40B4-BE49-F238E27FC236}">
                <a16:creationId xmlns:a16="http://schemas.microsoft.com/office/drawing/2014/main" id="{2DDF8619-67C9-4E4E-AA4F-15958C97C632}"/>
              </a:ext>
            </a:extLst>
          </p:cNvPr>
          <p:cNvSpPr txBox="1"/>
          <p:nvPr/>
        </p:nvSpPr>
        <p:spPr>
          <a:xfrm>
            <a:off x="3630564" y="1083660"/>
            <a:ext cx="8524128" cy="2062103"/>
          </a:xfrm>
          <a:prstGeom prst="rect">
            <a:avLst/>
          </a:prstGeom>
          <a:noFill/>
        </p:spPr>
        <p:txBody>
          <a:bodyPr wrap="square" rtlCol="0">
            <a:spAutoFit/>
          </a:bodyPr>
          <a:lstStyle/>
          <a:p>
            <a:pPr marL="457200" indent="-457200">
              <a:buClr>
                <a:srgbClr val="FFFF00"/>
              </a:buClr>
              <a:buFont typeface="Wingdings" panose="05000000000000000000" pitchFamily="2" charset="2"/>
              <a:buChar char="è"/>
            </a:pPr>
            <a:r>
              <a:rPr lang="en-GB" sz="3200" b="1" dirty="0">
                <a:solidFill>
                  <a:schemeClr val="bg1"/>
                </a:solidFill>
                <a:latin typeface="Arial Rounded MT Bold" panose="020F0704030504030204" pitchFamily="34" charset="0"/>
              </a:rPr>
              <a:t> </a:t>
            </a:r>
            <a:r>
              <a:rPr lang="en-US" sz="3200" b="1" dirty="0">
                <a:solidFill>
                  <a:schemeClr val="bg1"/>
                </a:solidFill>
                <a:latin typeface="Arial Rounded MT Bold" panose="020F0704030504030204" pitchFamily="34" charset="0"/>
              </a:rPr>
              <a:t>2024 is the 200</a:t>
            </a:r>
            <a:r>
              <a:rPr lang="en-US" sz="3200" b="1" baseline="30000" dirty="0">
                <a:solidFill>
                  <a:schemeClr val="bg1"/>
                </a:solidFill>
                <a:latin typeface="Arial Rounded MT Bold" panose="020F0704030504030204" pitchFamily="34" charset="0"/>
              </a:rPr>
              <a:t>th</a:t>
            </a:r>
            <a:r>
              <a:rPr lang="en-US" sz="3200" b="1" dirty="0">
                <a:solidFill>
                  <a:schemeClr val="bg1"/>
                </a:solidFill>
                <a:latin typeface="Arial Rounded MT Bold" panose="020F0704030504030204" pitchFamily="34" charset="0"/>
              </a:rPr>
              <a:t> anniversary of the dream of DB at 9.</a:t>
            </a:r>
          </a:p>
          <a:p>
            <a:pPr marL="457200" indent="-457200">
              <a:buClr>
                <a:srgbClr val="FFFF00"/>
              </a:buClr>
              <a:buFont typeface="Wingdings" panose="05000000000000000000" pitchFamily="2" charset="2"/>
              <a:buChar char="è"/>
            </a:pPr>
            <a:r>
              <a:rPr lang="en-US" sz="3200" b="1" dirty="0">
                <a:solidFill>
                  <a:schemeClr val="bg1"/>
                </a:solidFill>
                <a:latin typeface="Arial Rounded MT Bold" panose="020F0704030504030204" pitchFamily="34" charset="0"/>
              </a:rPr>
              <a:t> The dream of all his dreams.</a:t>
            </a:r>
          </a:p>
          <a:p>
            <a:pPr marL="457200" indent="-457200">
              <a:buClr>
                <a:srgbClr val="FFFF00"/>
              </a:buClr>
              <a:buFont typeface="Wingdings" panose="05000000000000000000" pitchFamily="2" charset="2"/>
              <a:buChar char="è"/>
            </a:pPr>
            <a:r>
              <a:rPr lang="en-US" sz="3200" b="1" dirty="0">
                <a:solidFill>
                  <a:schemeClr val="bg1"/>
                </a:solidFill>
                <a:latin typeface="Arial Rounded MT Bold" panose="020F0704030504030204" pitchFamily="34" charset="0"/>
              </a:rPr>
              <a:t> This dream shaped his life and mission. </a:t>
            </a:r>
            <a:endParaRPr lang="en-GB" sz="3200" b="1" dirty="0">
              <a:solidFill>
                <a:schemeClr val="bg1"/>
              </a:solidFill>
              <a:latin typeface="Arial Rounded MT Bold" panose="020F0704030504030204" pitchFamily="34" charset="0"/>
            </a:endParaRPr>
          </a:p>
        </p:txBody>
      </p:sp>
      <p:pic>
        <p:nvPicPr>
          <p:cNvPr id="6" name="Picture 5">
            <a:extLst>
              <a:ext uri="{FF2B5EF4-FFF2-40B4-BE49-F238E27FC236}">
                <a16:creationId xmlns:a16="http://schemas.microsoft.com/office/drawing/2014/main" id="{7FA97F02-475D-7F12-1020-F7A5B39D94B0}"/>
              </a:ext>
            </a:extLst>
          </p:cNvPr>
          <p:cNvPicPr>
            <a:picLocks noChangeAspect="1"/>
          </p:cNvPicPr>
          <p:nvPr/>
        </p:nvPicPr>
        <p:blipFill>
          <a:blip r:embed="rId3"/>
          <a:stretch>
            <a:fillRect/>
          </a:stretch>
        </p:blipFill>
        <p:spPr>
          <a:xfrm>
            <a:off x="7428216" y="3308981"/>
            <a:ext cx="4763784" cy="3549019"/>
          </a:xfrm>
          <a:prstGeom prst="rect">
            <a:avLst/>
          </a:prstGeom>
        </p:spPr>
      </p:pic>
      <p:pic>
        <p:nvPicPr>
          <p:cNvPr id="3" name="Picture 2">
            <a:extLst>
              <a:ext uri="{FF2B5EF4-FFF2-40B4-BE49-F238E27FC236}">
                <a16:creationId xmlns:a16="http://schemas.microsoft.com/office/drawing/2014/main" id="{CC2904CF-A88E-3946-6285-B3AB1839F2A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481" b="95969" l="3081" r="90995">
                        <a14:foregroundMark x1="30332" y1="13643" x2="43602" y2="10853"/>
                        <a14:foregroundMark x1="43602" y1="10853" x2="45735" y2="11008"/>
                        <a14:foregroundMark x1="38152" y1="5736" x2="49289" y2="8682"/>
                        <a14:foregroundMark x1="11848" y1="78295" x2="25355" y2="94729"/>
                        <a14:foregroundMark x1="58531" y1="93953" x2="62559" y2="93953"/>
                        <a14:foregroundMark x1="40521" y1="95814" x2="45261" y2="96589"/>
                        <a14:foregroundMark x1="8057" y1="93798" x2="23697" y2="94884"/>
                        <a14:foregroundMark x1="3081" y1="75194" x2="8057" y2="80775"/>
                        <a14:foregroundMark x1="13981" y1="89302" x2="18009" y2="91008"/>
                        <a14:foregroundMark x1="91232" y1="60465" x2="90521" y2="61705"/>
                        <a14:foregroundMark x1="31280" y1="94884" x2="33886" y2="94884"/>
                        <a14:foregroundMark x1="14692" y1="45736" x2="11848" y2="39225"/>
                        <a14:foregroundMark x1="36730" y1="3566" x2="40521" y2="2481"/>
                        <a14:foregroundMark x1="64455" y1="14884" x2="65640" y2="9922"/>
                        <a14:foregroundMark x1="70853" y1="31163" x2="73223" y2="31783"/>
                        <a14:foregroundMark x1="32464" y1="47442" x2="39336" y2="51473"/>
                        <a14:foregroundMark x1="56872" y1="26667" x2="60900" y2="30853"/>
                      </a14:backgroundRemoval>
                    </a14:imgEffect>
                  </a14:imgLayer>
                </a14:imgProps>
              </a:ext>
              <a:ext uri="{28A0092B-C50C-407E-A947-70E740481C1C}">
                <a14:useLocalDpi xmlns:a14="http://schemas.microsoft.com/office/drawing/2010/main" val="0"/>
              </a:ext>
            </a:extLst>
          </a:blip>
          <a:stretch>
            <a:fillRect/>
          </a:stretch>
        </p:blipFill>
        <p:spPr>
          <a:xfrm>
            <a:off x="116821" y="838587"/>
            <a:ext cx="4019550" cy="6143625"/>
          </a:xfrm>
          <a:prstGeom prst="rect">
            <a:avLst/>
          </a:prstGeom>
        </p:spPr>
      </p:pic>
    </p:spTree>
    <p:custDataLst>
      <p:tags r:id="rId1"/>
    </p:custDataLst>
    <p:extLst>
      <p:ext uri="{BB962C8B-B14F-4D97-AF65-F5344CB8AC3E}">
        <p14:creationId xmlns:p14="http://schemas.microsoft.com/office/powerpoint/2010/main" val="2251092967"/>
      </p:ext>
    </p:extLst>
  </p:cSld>
  <p:clrMapOvr>
    <a:masterClrMapping/>
  </p:clrMapOvr>
  <mc:AlternateContent xmlns:mc="http://schemas.openxmlformats.org/markup-compatibility/2006" xmlns:p14="http://schemas.microsoft.com/office/powerpoint/2010/main">
    <mc:Choice Requires="p14">
      <p:transition spd="med" p14:dur="700" advTm="34288">
        <p:fade/>
      </p:transition>
    </mc:Choice>
    <mc:Fallback xmlns="">
      <p:transition spd="med" advTm="3428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61276" y="272372"/>
            <a:ext cx="8642247" cy="648071"/>
          </a:xfrm>
          <a:solidFill>
            <a:srgbClr val="FFFF00"/>
          </a:solidFill>
          <a:ln w="38100">
            <a:solidFill>
              <a:srgbClr val="FFFF00"/>
            </a:solidFill>
          </a:ln>
        </p:spPr>
        <p:txBody>
          <a:bodyPr>
            <a:normAutofit fontScale="90000"/>
          </a:bodyPr>
          <a:lstStyle/>
          <a:p>
            <a:pPr algn="r" eaLnBrk="1" hangingPunct="1">
              <a:defRPr/>
            </a:pPr>
            <a:r>
              <a:rPr lang="en-GB" sz="4000" b="1" dirty="0">
                <a:latin typeface="Arial" charset="0"/>
              </a:rPr>
              <a:t>7. The Account of the Dream</a:t>
            </a:r>
            <a:endParaRPr lang="it-IT" sz="4000" b="1" dirty="0">
              <a:latin typeface="Arial" charset="0"/>
            </a:endParaRPr>
          </a:p>
        </p:txBody>
      </p:sp>
      <p:sp>
        <p:nvSpPr>
          <p:cNvPr id="8" name="TextBox 7">
            <a:extLst>
              <a:ext uri="{FF2B5EF4-FFF2-40B4-BE49-F238E27FC236}">
                <a16:creationId xmlns:a16="http://schemas.microsoft.com/office/drawing/2014/main" id="{2DDF8619-67C9-4E4E-AA4F-15958C97C632}"/>
              </a:ext>
            </a:extLst>
          </p:cNvPr>
          <p:cNvSpPr txBox="1"/>
          <p:nvPr/>
        </p:nvSpPr>
        <p:spPr>
          <a:xfrm>
            <a:off x="-2" y="1166842"/>
            <a:ext cx="7315202" cy="5509200"/>
          </a:xfrm>
          <a:prstGeom prst="rect">
            <a:avLst/>
          </a:prstGeom>
          <a:noFill/>
        </p:spPr>
        <p:txBody>
          <a:bodyPr wrap="square" rtlCol="0">
            <a:spAutoFit/>
          </a:bodyPr>
          <a:lstStyle/>
          <a:p>
            <a:pPr marL="457200" indent="-457200">
              <a:buClr>
                <a:srgbClr val="FFFF00"/>
              </a:buClr>
              <a:buFont typeface="Wingdings" panose="05000000000000000000" pitchFamily="2" charset="2"/>
              <a:buChar char="è"/>
            </a:pPr>
            <a:r>
              <a:rPr lang="en-US" sz="3200" b="1" dirty="0">
                <a:solidFill>
                  <a:schemeClr val="bg1"/>
                </a:solidFill>
                <a:latin typeface="Arial Rounded MT Bold" panose="020F0704030504030204" pitchFamily="34" charset="0"/>
              </a:rPr>
              <a:t>There are several accounts of this dream. </a:t>
            </a:r>
          </a:p>
          <a:p>
            <a:pPr marL="457200" indent="-457200">
              <a:buClr>
                <a:srgbClr val="FFFF00"/>
              </a:buClr>
              <a:buFont typeface="Wingdings" panose="05000000000000000000" pitchFamily="2" charset="2"/>
              <a:buChar char="è"/>
            </a:pPr>
            <a:r>
              <a:rPr lang="en-US" sz="3200" b="1" dirty="0">
                <a:solidFill>
                  <a:schemeClr val="bg1"/>
                </a:solidFill>
                <a:latin typeface="Arial Rounded MT Bold" panose="020F0704030504030204" pitchFamily="34" charset="0"/>
              </a:rPr>
              <a:t> The dream at 9 was written down by DB himself in the </a:t>
            </a:r>
            <a:r>
              <a:rPr lang="en-US" sz="3200" b="1" i="1" dirty="0">
                <a:solidFill>
                  <a:schemeClr val="bg1"/>
                </a:solidFill>
                <a:latin typeface="Arial Rounded MT Bold" panose="020F0704030504030204" pitchFamily="34" charset="0"/>
              </a:rPr>
              <a:t>Memoirs of the Oratory</a:t>
            </a:r>
            <a:r>
              <a:rPr lang="en-US" sz="3200" b="1" dirty="0">
                <a:solidFill>
                  <a:schemeClr val="bg1"/>
                </a:solidFill>
                <a:latin typeface="Arial Rounded MT Bold" panose="020F0704030504030204" pitchFamily="34" charset="0"/>
              </a:rPr>
              <a:t> (1873-1875).</a:t>
            </a:r>
          </a:p>
          <a:p>
            <a:pPr marL="457200" indent="-457200">
              <a:buClr>
                <a:srgbClr val="FFFF00"/>
              </a:buClr>
              <a:buFont typeface="Wingdings" panose="05000000000000000000" pitchFamily="2" charset="2"/>
              <a:buChar char="è"/>
            </a:pPr>
            <a:r>
              <a:rPr lang="en-US" sz="3200" b="1" dirty="0">
                <a:solidFill>
                  <a:schemeClr val="bg1"/>
                </a:solidFill>
                <a:latin typeface="Arial Rounded MT Bold" panose="020F0704030504030204" pitchFamily="34" charset="0"/>
              </a:rPr>
              <a:t> Here DB narrates this dream to Don </a:t>
            </a:r>
            <a:r>
              <a:rPr lang="en-US" sz="3200" b="1" dirty="0" err="1">
                <a:solidFill>
                  <a:schemeClr val="bg1"/>
                </a:solidFill>
                <a:latin typeface="Arial Rounded MT Bold" panose="020F0704030504030204" pitchFamily="34" charset="0"/>
              </a:rPr>
              <a:t>Barberis</a:t>
            </a:r>
            <a:r>
              <a:rPr lang="en-US" sz="3200" b="1" dirty="0">
                <a:solidFill>
                  <a:schemeClr val="bg1"/>
                </a:solidFill>
                <a:latin typeface="Arial Rounded MT Bold" panose="020F0704030504030204" pitchFamily="34" charset="0"/>
              </a:rPr>
              <a:t> in 1875 (DB 60 years old)</a:t>
            </a:r>
          </a:p>
          <a:p>
            <a:pPr marL="457200" indent="-457200">
              <a:buClr>
                <a:srgbClr val="FFFF00"/>
              </a:buClr>
              <a:buFont typeface="Wingdings" panose="05000000000000000000" pitchFamily="2" charset="2"/>
              <a:buChar char="è"/>
            </a:pPr>
            <a:r>
              <a:rPr lang="en-GB" sz="3200" b="1" dirty="0">
                <a:solidFill>
                  <a:schemeClr val="bg1"/>
                </a:solidFill>
                <a:latin typeface="Arial Rounded MT Bold" panose="020F0704030504030204" pitchFamily="34" charset="0"/>
              </a:rPr>
              <a:t> Already founded SDB(1859), ADMA (1869), FMA (1872) and later ASC (1876)</a:t>
            </a:r>
          </a:p>
        </p:txBody>
      </p:sp>
      <p:pic>
        <p:nvPicPr>
          <p:cNvPr id="1026" name="Picture 2" descr="1886: Don Bosco dreams of Salesian works in Calcutta.">
            <a:extLst>
              <a:ext uri="{FF2B5EF4-FFF2-40B4-BE49-F238E27FC236}">
                <a16:creationId xmlns:a16="http://schemas.microsoft.com/office/drawing/2014/main" id="{E36F51BB-A8B9-1DD6-2B04-AD75CB02B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0936" y="104804"/>
            <a:ext cx="2857500" cy="21240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EE99AFA-3398-C169-ED27-F1BECF7A9E44}"/>
              </a:ext>
            </a:extLst>
          </p:cNvPr>
          <p:cNvPicPr>
            <a:picLocks noChangeAspect="1"/>
          </p:cNvPicPr>
          <p:nvPr/>
        </p:nvPicPr>
        <p:blipFill rotWithShape="1">
          <a:blip r:embed="rId4"/>
          <a:srcRect l="12145" t="13299" r="8491" b="17773"/>
          <a:stretch/>
        </p:blipFill>
        <p:spPr>
          <a:xfrm>
            <a:off x="6915379" y="3030877"/>
            <a:ext cx="5143057" cy="3722320"/>
          </a:xfrm>
          <a:prstGeom prst="rect">
            <a:avLst/>
          </a:prstGeom>
        </p:spPr>
      </p:pic>
    </p:spTree>
    <p:custDataLst>
      <p:tags r:id="rId1"/>
    </p:custDataLst>
    <p:extLst>
      <p:ext uri="{BB962C8B-B14F-4D97-AF65-F5344CB8AC3E}">
        <p14:creationId xmlns:p14="http://schemas.microsoft.com/office/powerpoint/2010/main" val="2772700668"/>
      </p:ext>
    </p:extLst>
  </p:cSld>
  <p:clrMapOvr>
    <a:masterClrMapping/>
  </p:clrMapOvr>
  <mc:AlternateContent xmlns:mc="http://schemas.openxmlformats.org/markup-compatibility/2006" xmlns:p14="http://schemas.microsoft.com/office/powerpoint/2010/main">
    <mc:Choice Requires="p14">
      <p:transition spd="med" p14:dur="700" advTm="34288">
        <p:fade/>
      </p:transition>
    </mc:Choice>
    <mc:Fallback xmlns="">
      <p:transition spd="med" advTm="3428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61276" y="272372"/>
            <a:ext cx="10701030" cy="648071"/>
          </a:xfrm>
          <a:solidFill>
            <a:srgbClr val="FFFF00"/>
          </a:solidFill>
          <a:ln w="38100">
            <a:solidFill>
              <a:srgbClr val="FFFF00"/>
            </a:solidFill>
          </a:ln>
        </p:spPr>
        <p:txBody>
          <a:bodyPr>
            <a:normAutofit fontScale="90000"/>
          </a:bodyPr>
          <a:lstStyle/>
          <a:p>
            <a:pPr algn="r" eaLnBrk="1" hangingPunct="1">
              <a:defRPr/>
            </a:pPr>
            <a:r>
              <a:rPr lang="en-GB" sz="4000" b="1" dirty="0">
                <a:latin typeface="Arial" charset="0"/>
              </a:rPr>
              <a:t>8. Implications of the </a:t>
            </a:r>
            <a:r>
              <a:rPr lang="en-GB" sz="4000" b="1" dirty="0" err="1">
                <a:latin typeface="Arial" charset="0"/>
              </a:rPr>
              <a:t>Strenna</a:t>
            </a:r>
            <a:r>
              <a:rPr lang="en-GB" sz="4000" b="1" dirty="0">
                <a:latin typeface="Arial" charset="0"/>
              </a:rPr>
              <a:t> 2024</a:t>
            </a:r>
            <a:endParaRPr lang="it-IT" sz="4000" b="1" dirty="0">
              <a:latin typeface="Arial" charset="0"/>
            </a:endParaRPr>
          </a:p>
        </p:txBody>
      </p:sp>
      <p:sp>
        <p:nvSpPr>
          <p:cNvPr id="8" name="TextBox 7">
            <a:extLst>
              <a:ext uri="{FF2B5EF4-FFF2-40B4-BE49-F238E27FC236}">
                <a16:creationId xmlns:a16="http://schemas.microsoft.com/office/drawing/2014/main" id="{2DDF8619-67C9-4E4E-AA4F-15958C97C632}"/>
              </a:ext>
            </a:extLst>
          </p:cNvPr>
          <p:cNvSpPr txBox="1"/>
          <p:nvPr/>
        </p:nvSpPr>
        <p:spPr>
          <a:xfrm>
            <a:off x="0" y="997877"/>
            <a:ext cx="8955157" cy="6494085"/>
          </a:xfrm>
          <a:prstGeom prst="rect">
            <a:avLst/>
          </a:prstGeom>
          <a:noFill/>
        </p:spPr>
        <p:txBody>
          <a:bodyPr wrap="square" rtlCol="0">
            <a:spAutoFit/>
          </a:bodyPr>
          <a:lstStyle/>
          <a:p>
            <a:pPr marL="457200" indent="-457200">
              <a:buClr>
                <a:srgbClr val="FFFF00"/>
              </a:buClr>
              <a:buFont typeface="Wingdings" panose="05000000000000000000" pitchFamily="2" charset="2"/>
              <a:buChar char="è"/>
            </a:pPr>
            <a:r>
              <a:rPr lang="en-GB" sz="3200" b="1" dirty="0">
                <a:solidFill>
                  <a:schemeClr val="bg1"/>
                </a:solidFill>
                <a:latin typeface="Arial Rounded MT Bold" panose="020F0704030504030204" pitchFamily="34" charset="0"/>
              </a:rPr>
              <a:t> </a:t>
            </a:r>
            <a:r>
              <a:rPr lang="en-US" sz="3200" b="1" dirty="0">
                <a:solidFill>
                  <a:schemeClr val="bg1"/>
                </a:solidFill>
                <a:latin typeface="Arial Rounded MT Bold" panose="020F0704030504030204" pitchFamily="34" charset="0"/>
              </a:rPr>
              <a:t>DB’s entrustment to providence: “In Good times, you will understand everything.” </a:t>
            </a:r>
          </a:p>
          <a:p>
            <a:pPr marL="457200" indent="-457200">
              <a:buClr>
                <a:srgbClr val="FFFF00"/>
              </a:buClr>
              <a:buFont typeface="Wingdings" panose="05000000000000000000" pitchFamily="2" charset="2"/>
              <a:buChar char="è"/>
            </a:pPr>
            <a:r>
              <a:rPr lang="en-US" sz="3200" b="1" dirty="0">
                <a:solidFill>
                  <a:schemeClr val="bg1"/>
                </a:solidFill>
                <a:latin typeface="Arial Rounded MT Bold" panose="020F0704030504030204" pitchFamily="34" charset="0"/>
              </a:rPr>
              <a:t> Continuous openness  to the Word of God: </a:t>
            </a:r>
          </a:p>
          <a:p>
            <a:pPr marL="457200" indent="-457200">
              <a:buClr>
                <a:srgbClr val="FFFF00"/>
              </a:buClr>
              <a:buFont typeface="Wingdings" panose="05000000000000000000" pitchFamily="2" charset="2"/>
              <a:buChar char="è"/>
            </a:pPr>
            <a:r>
              <a:rPr lang="en-US" sz="3200" b="1" dirty="0">
                <a:solidFill>
                  <a:schemeClr val="bg1"/>
                </a:solidFill>
                <a:latin typeface="Arial Rounded MT Bold" panose="020F0704030504030204" pitchFamily="34" charset="0"/>
              </a:rPr>
              <a:t> Modern Wolves we need to face: Indifference, ethical relativism, consumerism. (Fr. Pascual Chavez)</a:t>
            </a:r>
          </a:p>
          <a:p>
            <a:pPr marL="457200" indent="-457200">
              <a:buClr>
                <a:srgbClr val="FFFF00"/>
              </a:buClr>
              <a:buFont typeface="Wingdings" panose="05000000000000000000" pitchFamily="2" charset="2"/>
              <a:buChar char="è"/>
            </a:pPr>
            <a:r>
              <a:rPr lang="en-US" sz="3200" b="1" dirty="0">
                <a:solidFill>
                  <a:schemeClr val="bg1"/>
                </a:solidFill>
                <a:latin typeface="Arial Rounded MT Bold" panose="020F0704030504030204" pitchFamily="34" charset="0"/>
              </a:rPr>
              <a:t> Towards a culture of loving kindness in the world of violence of hate: “Not with blows.”</a:t>
            </a:r>
          </a:p>
          <a:p>
            <a:pPr marL="457200" indent="-457200">
              <a:buClr>
                <a:srgbClr val="FFFF00"/>
              </a:buClr>
              <a:buFont typeface="Wingdings" panose="05000000000000000000" pitchFamily="2" charset="2"/>
              <a:buChar char="è"/>
            </a:pPr>
            <a:r>
              <a:rPr lang="en-US" sz="3200" b="1" dirty="0">
                <a:solidFill>
                  <a:schemeClr val="bg1"/>
                </a:solidFill>
                <a:latin typeface="Arial Rounded MT Bold" panose="020F0704030504030204" pitchFamily="34" charset="0"/>
              </a:rPr>
              <a:t> Mother and Teacher to DB: “Look, learn and be patient!”</a:t>
            </a:r>
          </a:p>
          <a:p>
            <a:pPr marL="457200" indent="-457200">
              <a:buClr>
                <a:srgbClr val="FFFF00"/>
              </a:buClr>
              <a:buFont typeface="Wingdings" panose="05000000000000000000" pitchFamily="2" charset="2"/>
              <a:buChar char="è"/>
            </a:pPr>
            <a:endParaRPr lang="en-US" sz="3200" b="1" dirty="0">
              <a:solidFill>
                <a:schemeClr val="bg1"/>
              </a:solidFill>
              <a:latin typeface="Arial Rounded MT Bold" panose="020F0704030504030204" pitchFamily="34" charset="0"/>
            </a:endParaRPr>
          </a:p>
        </p:txBody>
      </p:sp>
      <p:pic>
        <p:nvPicPr>
          <p:cNvPr id="2" name="Picture 1">
            <a:extLst>
              <a:ext uri="{FF2B5EF4-FFF2-40B4-BE49-F238E27FC236}">
                <a16:creationId xmlns:a16="http://schemas.microsoft.com/office/drawing/2014/main" id="{BDDD2139-988A-EA40-BC6B-F3C5A16BF2D4}"/>
              </a:ext>
            </a:extLst>
          </p:cNvPr>
          <p:cNvPicPr>
            <a:picLocks noChangeAspect="1"/>
          </p:cNvPicPr>
          <p:nvPr/>
        </p:nvPicPr>
        <p:blipFill>
          <a:blip r:embed="rId3"/>
          <a:stretch>
            <a:fillRect/>
          </a:stretch>
        </p:blipFill>
        <p:spPr>
          <a:xfrm>
            <a:off x="8629989" y="1411357"/>
            <a:ext cx="3387870" cy="5274157"/>
          </a:xfrm>
          <a:prstGeom prst="rect">
            <a:avLst/>
          </a:prstGeom>
        </p:spPr>
      </p:pic>
    </p:spTree>
    <p:custDataLst>
      <p:tags r:id="rId1"/>
    </p:custDataLst>
    <p:extLst>
      <p:ext uri="{BB962C8B-B14F-4D97-AF65-F5344CB8AC3E}">
        <p14:creationId xmlns:p14="http://schemas.microsoft.com/office/powerpoint/2010/main" val="1820718511"/>
      </p:ext>
    </p:extLst>
  </p:cSld>
  <p:clrMapOvr>
    <a:masterClrMapping/>
  </p:clrMapOvr>
  <mc:AlternateContent xmlns:mc="http://schemas.openxmlformats.org/markup-compatibility/2006" xmlns:p14="http://schemas.microsoft.com/office/powerpoint/2010/main">
    <mc:Choice Requires="p14">
      <p:transition spd="med" p14:dur="700" advTm="34288">
        <p:fade/>
      </p:transition>
    </mc:Choice>
    <mc:Fallback xmlns="">
      <p:transition spd="med" advTm="3428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61276" y="272372"/>
            <a:ext cx="10701030" cy="648071"/>
          </a:xfrm>
          <a:solidFill>
            <a:srgbClr val="FFFF00"/>
          </a:solidFill>
          <a:ln w="38100">
            <a:solidFill>
              <a:srgbClr val="FFFF00"/>
            </a:solidFill>
          </a:ln>
        </p:spPr>
        <p:txBody>
          <a:bodyPr>
            <a:normAutofit fontScale="90000"/>
          </a:bodyPr>
          <a:lstStyle/>
          <a:p>
            <a:pPr algn="r" eaLnBrk="1" hangingPunct="1">
              <a:defRPr/>
            </a:pPr>
            <a:r>
              <a:rPr lang="en-GB" sz="4000" b="1" dirty="0">
                <a:latin typeface="Arial" charset="0"/>
              </a:rPr>
              <a:t>8. Implications of </a:t>
            </a:r>
            <a:r>
              <a:rPr lang="en-GB" sz="4000" b="1" dirty="0" err="1">
                <a:latin typeface="Arial" charset="0"/>
              </a:rPr>
              <a:t>Strenna</a:t>
            </a:r>
            <a:r>
              <a:rPr lang="en-GB" sz="4000" b="1" dirty="0">
                <a:latin typeface="Arial" charset="0"/>
              </a:rPr>
              <a:t> 2024</a:t>
            </a:r>
            <a:endParaRPr lang="it-IT" sz="4000" b="1" dirty="0">
              <a:latin typeface="Arial" charset="0"/>
            </a:endParaRPr>
          </a:p>
        </p:txBody>
      </p:sp>
      <p:sp>
        <p:nvSpPr>
          <p:cNvPr id="8" name="TextBox 7">
            <a:extLst>
              <a:ext uri="{FF2B5EF4-FFF2-40B4-BE49-F238E27FC236}">
                <a16:creationId xmlns:a16="http://schemas.microsoft.com/office/drawing/2014/main" id="{2DDF8619-67C9-4E4E-AA4F-15958C97C632}"/>
              </a:ext>
            </a:extLst>
          </p:cNvPr>
          <p:cNvSpPr txBox="1"/>
          <p:nvPr/>
        </p:nvSpPr>
        <p:spPr>
          <a:xfrm>
            <a:off x="1" y="920443"/>
            <a:ext cx="7364896" cy="5509200"/>
          </a:xfrm>
          <a:prstGeom prst="rect">
            <a:avLst/>
          </a:prstGeom>
          <a:noFill/>
        </p:spPr>
        <p:txBody>
          <a:bodyPr wrap="square" rtlCol="0">
            <a:spAutoFit/>
          </a:bodyPr>
          <a:lstStyle/>
          <a:p>
            <a:pPr marL="457200" indent="-457200">
              <a:buClr>
                <a:srgbClr val="FFFF00"/>
              </a:buClr>
              <a:buFont typeface="Wingdings" panose="05000000000000000000" pitchFamily="2" charset="2"/>
              <a:buChar char="è"/>
            </a:pPr>
            <a:r>
              <a:rPr lang="en-GB" sz="3200" b="1" dirty="0">
                <a:solidFill>
                  <a:schemeClr val="bg1"/>
                </a:solidFill>
                <a:latin typeface="Arial Rounded MT Bold" panose="020F0704030504030204" pitchFamily="34" charset="0"/>
              </a:rPr>
              <a:t> </a:t>
            </a:r>
            <a:r>
              <a:rPr lang="en-US" sz="3200" b="1" dirty="0">
                <a:solidFill>
                  <a:schemeClr val="bg1"/>
                </a:solidFill>
                <a:latin typeface="Arial Rounded MT Bold" panose="020F0704030504030204" pitchFamily="34" charset="0"/>
              </a:rPr>
              <a:t>God has a dream for each of us. Challenge to match God’s dream for us and our dreams. </a:t>
            </a:r>
          </a:p>
          <a:p>
            <a:pPr marL="457200" indent="-457200">
              <a:buClr>
                <a:srgbClr val="FFFF00"/>
              </a:buClr>
              <a:buFont typeface="Wingdings" panose="05000000000000000000" pitchFamily="2" charset="2"/>
              <a:buChar char="è"/>
            </a:pPr>
            <a:r>
              <a:rPr lang="en-US" sz="3200" b="1" dirty="0">
                <a:solidFill>
                  <a:schemeClr val="bg1"/>
                </a:solidFill>
                <a:latin typeface="Arial Rounded MT Bold" panose="020F0704030504030204" pitchFamily="34" charset="0"/>
              </a:rPr>
              <a:t> Choosing, dreaming and deciding are tough acts in life. </a:t>
            </a:r>
          </a:p>
          <a:p>
            <a:pPr marL="457200" indent="-457200">
              <a:buClr>
                <a:srgbClr val="FFFF00"/>
              </a:buClr>
              <a:buFont typeface="Wingdings" panose="05000000000000000000" pitchFamily="2" charset="2"/>
              <a:buChar char="è"/>
            </a:pPr>
            <a:r>
              <a:rPr lang="en-US" sz="3200" b="1" dirty="0">
                <a:solidFill>
                  <a:schemeClr val="bg1"/>
                </a:solidFill>
                <a:latin typeface="Arial Rounded MT Bold" panose="020F0704030504030204" pitchFamily="34" charset="0"/>
              </a:rPr>
              <a:t>His dream helps us who we are and for whom we are. </a:t>
            </a:r>
          </a:p>
          <a:p>
            <a:pPr marL="457200" indent="-457200">
              <a:buClr>
                <a:srgbClr val="FFFF00"/>
              </a:buClr>
              <a:buFont typeface="Wingdings" panose="05000000000000000000" pitchFamily="2" charset="2"/>
              <a:buChar char="è"/>
            </a:pPr>
            <a:r>
              <a:rPr lang="en-US" sz="3200" b="1" dirty="0">
                <a:solidFill>
                  <a:schemeClr val="bg1"/>
                </a:solidFill>
                <a:latin typeface="Arial Rounded MT Bold" panose="020F0704030504030204" pitchFamily="34" charset="0"/>
              </a:rPr>
              <a:t> We accompany the young people to explore their dreams.</a:t>
            </a:r>
          </a:p>
          <a:p>
            <a:pPr marL="457200" indent="-457200">
              <a:buClr>
                <a:srgbClr val="FFFF00"/>
              </a:buClr>
              <a:buFont typeface="Wingdings" panose="05000000000000000000" pitchFamily="2" charset="2"/>
              <a:buChar char="è"/>
            </a:pPr>
            <a:endParaRPr lang="en-GB" sz="3200" b="1" dirty="0">
              <a:solidFill>
                <a:schemeClr val="bg1"/>
              </a:solidFill>
              <a:latin typeface="Arial Rounded MT Bold" panose="020F0704030504030204" pitchFamily="34" charset="0"/>
            </a:endParaRPr>
          </a:p>
          <a:p>
            <a:pPr marL="457200" indent="-457200">
              <a:buClr>
                <a:srgbClr val="FFFF00"/>
              </a:buClr>
              <a:buFont typeface="Wingdings" panose="05000000000000000000" pitchFamily="2" charset="2"/>
              <a:buChar char="è"/>
            </a:pPr>
            <a:endParaRPr lang="en-US" sz="3200" b="1" dirty="0">
              <a:solidFill>
                <a:schemeClr val="bg1"/>
              </a:solidFill>
              <a:latin typeface="Arial Rounded MT Bold" panose="020F0704030504030204" pitchFamily="34" charset="0"/>
            </a:endParaRPr>
          </a:p>
        </p:txBody>
      </p:sp>
      <p:pic>
        <p:nvPicPr>
          <p:cNvPr id="2" name="Picture 1">
            <a:extLst>
              <a:ext uri="{FF2B5EF4-FFF2-40B4-BE49-F238E27FC236}">
                <a16:creationId xmlns:a16="http://schemas.microsoft.com/office/drawing/2014/main" id="{92A1D8BA-A0A2-F3EC-92CE-45679AC44444}"/>
              </a:ext>
            </a:extLst>
          </p:cNvPr>
          <p:cNvPicPr>
            <a:picLocks noChangeAspect="1"/>
          </p:cNvPicPr>
          <p:nvPr/>
        </p:nvPicPr>
        <p:blipFill>
          <a:blip r:embed="rId3"/>
          <a:stretch>
            <a:fillRect/>
          </a:stretch>
        </p:blipFill>
        <p:spPr>
          <a:xfrm>
            <a:off x="7825563" y="1143000"/>
            <a:ext cx="3810000" cy="5715000"/>
          </a:xfrm>
          <a:prstGeom prst="rect">
            <a:avLst/>
          </a:prstGeom>
        </p:spPr>
      </p:pic>
    </p:spTree>
    <p:custDataLst>
      <p:tags r:id="rId1"/>
    </p:custDataLst>
    <p:extLst>
      <p:ext uri="{BB962C8B-B14F-4D97-AF65-F5344CB8AC3E}">
        <p14:creationId xmlns:p14="http://schemas.microsoft.com/office/powerpoint/2010/main" val="4049200128"/>
      </p:ext>
    </p:extLst>
  </p:cSld>
  <p:clrMapOvr>
    <a:masterClrMapping/>
  </p:clrMapOvr>
  <mc:AlternateContent xmlns:mc="http://schemas.openxmlformats.org/markup-compatibility/2006" xmlns:p14="http://schemas.microsoft.com/office/powerpoint/2010/main">
    <mc:Choice Requires="p14">
      <p:transition spd="med" p14:dur="700" advTm="34288">
        <p:fade/>
      </p:transition>
    </mc:Choice>
    <mc:Fallback xmlns="">
      <p:transition spd="med" advTm="3428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61276" y="272372"/>
            <a:ext cx="10701030" cy="648071"/>
          </a:xfrm>
          <a:solidFill>
            <a:srgbClr val="FFFF00"/>
          </a:solidFill>
          <a:ln w="38100">
            <a:solidFill>
              <a:srgbClr val="FFFF00"/>
            </a:solidFill>
          </a:ln>
        </p:spPr>
        <p:txBody>
          <a:bodyPr>
            <a:normAutofit fontScale="90000"/>
          </a:bodyPr>
          <a:lstStyle/>
          <a:p>
            <a:pPr algn="r" eaLnBrk="1" hangingPunct="1">
              <a:defRPr/>
            </a:pPr>
            <a:r>
              <a:rPr lang="en-GB" sz="4000" b="1" dirty="0">
                <a:latin typeface="Arial" charset="0"/>
              </a:rPr>
              <a:t>8. Implications of the Dream</a:t>
            </a:r>
            <a:endParaRPr lang="it-IT" sz="4000" b="1" dirty="0">
              <a:latin typeface="Arial" charset="0"/>
            </a:endParaRPr>
          </a:p>
        </p:txBody>
      </p:sp>
      <p:sp>
        <p:nvSpPr>
          <p:cNvPr id="8" name="TextBox 7">
            <a:extLst>
              <a:ext uri="{FF2B5EF4-FFF2-40B4-BE49-F238E27FC236}">
                <a16:creationId xmlns:a16="http://schemas.microsoft.com/office/drawing/2014/main" id="{2DDF8619-67C9-4E4E-AA4F-15958C97C632}"/>
              </a:ext>
            </a:extLst>
          </p:cNvPr>
          <p:cNvSpPr txBox="1"/>
          <p:nvPr/>
        </p:nvSpPr>
        <p:spPr>
          <a:xfrm>
            <a:off x="1" y="997877"/>
            <a:ext cx="7354956" cy="6001643"/>
          </a:xfrm>
          <a:prstGeom prst="rect">
            <a:avLst/>
          </a:prstGeom>
          <a:noFill/>
        </p:spPr>
        <p:txBody>
          <a:bodyPr wrap="square" rtlCol="0">
            <a:spAutoFit/>
          </a:bodyPr>
          <a:lstStyle/>
          <a:p>
            <a:pPr marL="457200" indent="-457200">
              <a:buClr>
                <a:srgbClr val="FFFF00"/>
              </a:buClr>
              <a:buFont typeface="Wingdings" panose="05000000000000000000" pitchFamily="2" charset="2"/>
              <a:buChar char="è"/>
            </a:pPr>
            <a:r>
              <a:rPr lang="en-GB" sz="3200" b="1" dirty="0">
                <a:solidFill>
                  <a:schemeClr val="bg1"/>
                </a:solidFill>
                <a:latin typeface="Arial Rounded MT Bold" panose="020F0704030504030204" pitchFamily="34" charset="0"/>
              </a:rPr>
              <a:t> </a:t>
            </a:r>
            <a:r>
              <a:rPr lang="en-US" sz="3200" b="1" dirty="0">
                <a:solidFill>
                  <a:schemeClr val="bg1"/>
                </a:solidFill>
                <a:latin typeface="Arial Rounded MT Bold" panose="020F0704030504030204" pitchFamily="34" charset="0"/>
              </a:rPr>
              <a:t>Oratorian Mission in the Dream: A scene of full of youngsters!</a:t>
            </a:r>
          </a:p>
          <a:p>
            <a:pPr marL="457200" indent="-457200">
              <a:buClr>
                <a:srgbClr val="FFFF00"/>
              </a:buClr>
              <a:buFont typeface="Wingdings" panose="05000000000000000000" pitchFamily="2" charset="2"/>
              <a:buChar char="è"/>
            </a:pPr>
            <a:r>
              <a:rPr lang="en-US" sz="3200" b="1" dirty="0">
                <a:solidFill>
                  <a:schemeClr val="bg1"/>
                </a:solidFill>
                <a:latin typeface="Arial Rounded MT Bold" panose="020F0704030504030204" pitchFamily="34" charset="0"/>
              </a:rPr>
              <a:t> The call to be a shepherd: tough job!</a:t>
            </a:r>
          </a:p>
          <a:p>
            <a:pPr marL="457200" indent="-457200">
              <a:buClr>
                <a:srgbClr val="FFFF00"/>
              </a:buClr>
              <a:buFont typeface="Wingdings" panose="05000000000000000000" pitchFamily="2" charset="2"/>
              <a:buChar char="è"/>
            </a:pPr>
            <a:r>
              <a:rPr lang="en-US" sz="3200" b="1" dirty="0">
                <a:solidFill>
                  <a:schemeClr val="bg1"/>
                </a:solidFill>
                <a:latin typeface="Arial Rounded MT Bold" panose="020F0704030504030204" pitchFamily="34" charset="0"/>
              </a:rPr>
              <a:t> The Maternal Mediation of the Lady: A mother who taught about this Mother to remember her three times a day. </a:t>
            </a:r>
          </a:p>
          <a:p>
            <a:pPr marL="457200" indent="-457200">
              <a:buClr>
                <a:srgbClr val="FFFF00"/>
              </a:buClr>
              <a:buFont typeface="Wingdings" panose="05000000000000000000" pitchFamily="2" charset="2"/>
              <a:buChar char="è"/>
            </a:pPr>
            <a:r>
              <a:rPr lang="en-US" sz="3200" b="1" dirty="0">
                <a:solidFill>
                  <a:schemeClr val="bg1"/>
                </a:solidFill>
                <a:latin typeface="Arial Rounded MT Bold" panose="020F0704030504030204" pitchFamily="34" charset="0"/>
              </a:rPr>
              <a:t> The Power of Meekness and Docility: “Strong, humbler and energetic.” </a:t>
            </a:r>
          </a:p>
          <a:p>
            <a:pPr>
              <a:buClr>
                <a:srgbClr val="FFFF00"/>
              </a:buClr>
            </a:pPr>
            <a:endParaRPr lang="en-US" sz="3200" b="1" dirty="0">
              <a:solidFill>
                <a:schemeClr val="bg1"/>
              </a:solidFill>
              <a:latin typeface="Arial Rounded MT Bold" panose="020F0704030504030204" pitchFamily="34" charset="0"/>
            </a:endParaRPr>
          </a:p>
        </p:txBody>
      </p:sp>
      <p:pic>
        <p:nvPicPr>
          <p:cNvPr id="2" name="Picture 1">
            <a:extLst>
              <a:ext uri="{FF2B5EF4-FFF2-40B4-BE49-F238E27FC236}">
                <a16:creationId xmlns:a16="http://schemas.microsoft.com/office/drawing/2014/main" id="{DF4F150A-84FD-A4A9-9214-9F137650E5A5}"/>
              </a:ext>
            </a:extLst>
          </p:cNvPr>
          <p:cNvPicPr>
            <a:picLocks noChangeAspect="1"/>
          </p:cNvPicPr>
          <p:nvPr/>
        </p:nvPicPr>
        <p:blipFill>
          <a:blip r:embed="rId3"/>
          <a:stretch>
            <a:fillRect/>
          </a:stretch>
        </p:blipFill>
        <p:spPr>
          <a:xfrm>
            <a:off x="7756732" y="1232452"/>
            <a:ext cx="4214696" cy="5514975"/>
          </a:xfrm>
          <a:prstGeom prst="rect">
            <a:avLst/>
          </a:prstGeom>
        </p:spPr>
      </p:pic>
    </p:spTree>
    <p:custDataLst>
      <p:tags r:id="rId1"/>
    </p:custDataLst>
    <p:extLst>
      <p:ext uri="{BB962C8B-B14F-4D97-AF65-F5344CB8AC3E}">
        <p14:creationId xmlns:p14="http://schemas.microsoft.com/office/powerpoint/2010/main" val="1939346475"/>
      </p:ext>
    </p:extLst>
  </p:cSld>
  <p:clrMapOvr>
    <a:masterClrMapping/>
  </p:clrMapOvr>
  <mc:AlternateContent xmlns:mc="http://schemas.openxmlformats.org/markup-compatibility/2006" xmlns:p14="http://schemas.microsoft.com/office/powerpoint/2010/main">
    <mc:Choice Requires="p14">
      <p:transition spd="med" p14:dur="700" advTm="34288">
        <p:fade/>
      </p:transition>
    </mc:Choice>
    <mc:Fallback xmlns="">
      <p:transition spd="med" advTm="3428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61275" y="272372"/>
            <a:ext cx="8471606" cy="648071"/>
          </a:xfrm>
          <a:solidFill>
            <a:srgbClr val="FFFF00"/>
          </a:solidFill>
          <a:ln w="38100">
            <a:solidFill>
              <a:srgbClr val="FFFF00"/>
            </a:solidFill>
          </a:ln>
        </p:spPr>
        <p:txBody>
          <a:bodyPr>
            <a:normAutofit fontScale="90000"/>
          </a:bodyPr>
          <a:lstStyle/>
          <a:p>
            <a:pPr algn="r" eaLnBrk="1" hangingPunct="1">
              <a:defRPr/>
            </a:pPr>
            <a:r>
              <a:rPr lang="en-GB" sz="4000" b="1" dirty="0">
                <a:latin typeface="Arial" charset="0"/>
              </a:rPr>
              <a:t>9. His Dream Then and Now</a:t>
            </a:r>
            <a:endParaRPr lang="it-IT" sz="4000" b="1" dirty="0">
              <a:latin typeface="Arial" charset="0"/>
            </a:endParaRPr>
          </a:p>
        </p:txBody>
      </p:sp>
      <p:sp>
        <p:nvSpPr>
          <p:cNvPr id="8" name="TextBox 7">
            <a:extLst>
              <a:ext uri="{FF2B5EF4-FFF2-40B4-BE49-F238E27FC236}">
                <a16:creationId xmlns:a16="http://schemas.microsoft.com/office/drawing/2014/main" id="{2DDF8619-67C9-4E4E-AA4F-15958C97C632}"/>
              </a:ext>
            </a:extLst>
          </p:cNvPr>
          <p:cNvSpPr txBox="1"/>
          <p:nvPr/>
        </p:nvSpPr>
        <p:spPr>
          <a:xfrm>
            <a:off x="-2" y="1166842"/>
            <a:ext cx="4701211" cy="4524315"/>
          </a:xfrm>
          <a:prstGeom prst="rect">
            <a:avLst/>
          </a:prstGeom>
          <a:noFill/>
        </p:spPr>
        <p:txBody>
          <a:bodyPr wrap="square" rtlCol="0">
            <a:spAutoFit/>
          </a:bodyPr>
          <a:lstStyle/>
          <a:p>
            <a:pPr marL="457200" indent="-457200">
              <a:buClr>
                <a:srgbClr val="FFFF00"/>
              </a:buClr>
              <a:buFont typeface="Wingdings" panose="05000000000000000000" pitchFamily="2" charset="2"/>
              <a:buChar char="è"/>
            </a:pPr>
            <a:r>
              <a:rPr lang="en-US" sz="3200" b="1" dirty="0">
                <a:solidFill>
                  <a:schemeClr val="bg1"/>
                </a:solidFill>
                <a:highlight>
                  <a:srgbClr val="800000"/>
                </a:highlight>
                <a:latin typeface="Arial Rounded MT Bold" panose="020F0704030504030204" pitchFamily="34" charset="0"/>
              </a:rPr>
              <a:t>Scene 1: The Fight</a:t>
            </a:r>
          </a:p>
          <a:p>
            <a:pPr marL="457200" indent="-457200">
              <a:buClr>
                <a:srgbClr val="FFFF00"/>
              </a:buClr>
              <a:buFont typeface="Wingdings" panose="05000000000000000000" pitchFamily="2" charset="2"/>
              <a:buChar char="è"/>
            </a:pPr>
            <a:r>
              <a:rPr lang="en-US" sz="3200" b="1" dirty="0">
                <a:solidFill>
                  <a:srgbClr val="FFC000"/>
                </a:solidFill>
                <a:latin typeface="Arial Rounded MT Bold" panose="020F0704030504030204" pitchFamily="34" charset="0"/>
              </a:rPr>
              <a:t>Now: </a:t>
            </a:r>
            <a:r>
              <a:rPr lang="en-US" sz="3200" b="1" dirty="0">
                <a:solidFill>
                  <a:schemeClr val="bg1"/>
                </a:solidFill>
                <a:latin typeface="Arial Rounded MT Bold" panose="020F0704030504030204" pitchFamily="34" charset="0"/>
              </a:rPr>
              <a:t>The World of violence: Israel-Gaza War, Russia- Ukraine War, Manipur,….</a:t>
            </a:r>
          </a:p>
          <a:p>
            <a:pPr marL="457200" indent="-457200">
              <a:buClr>
                <a:srgbClr val="FFFF00"/>
              </a:buClr>
              <a:buFont typeface="Wingdings" panose="05000000000000000000" pitchFamily="2" charset="2"/>
              <a:buChar char="è"/>
            </a:pPr>
            <a:r>
              <a:rPr lang="en-US" sz="3200" b="1" dirty="0">
                <a:solidFill>
                  <a:schemeClr val="bg1"/>
                </a:solidFill>
                <a:latin typeface="Arial Rounded MT Bold" panose="020F0704030504030204" pitchFamily="34" charset="0"/>
              </a:rPr>
              <a:t>Culture of death and hate today. </a:t>
            </a:r>
          </a:p>
          <a:p>
            <a:pPr marL="457200" indent="-457200">
              <a:buClr>
                <a:srgbClr val="FFFF00"/>
              </a:buClr>
              <a:buFont typeface="Wingdings" panose="05000000000000000000" pitchFamily="2" charset="2"/>
              <a:buChar char="è"/>
            </a:pPr>
            <a:endParaRPr lang="en-GB" sz="3200" b="1" dirty="0">
              <a:solidFill>
                <a:schemeClr val="bg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1AF2D534-4D32-2852-5570-5AF80D3F4043}"/>
              </a:ext>
            </a:extLst>
          </p:cNvPr>
          <p:cNvPicPr>
            <a:picLocks noChangeAspect="1"/>
          </p:cNvPicPr>
          <p:nvPr/>
        </p:nvPicPr>
        <p:blipFill>
          <a:blip r:embed="rId3"/>
          <a:stretch>
            <a:fillRect/>
          </a:stretch>
        </p:blipFill>
        <p:spPr>
          <a:xfrm>
            <a:off x="4664513" y="2594113"/>
            <a:ext cx="7393922" cy="4159082"/>
          </a:xfrm>
          <a:prstGeom prst="rect">
            <a:avLst/>
          </a:prstGeom>
        </p:spPr>
      </p:pic>
      <p:pic>
        <p:nvPicPr>
          <p:cNvPr id="5" name="Picture 4">
            <a:extLst>
              <a:ext uri="{FF2B5EF4-FFF2-40B4-BE49-F238E27FC236}">
                <a16:creationId xmlns:a16="http://schemas.microsoft.com/office/drawing/2014/main" id="{F209D6B5-1F2C-CE44-3597-44ACAB033F60}"/>
              </a:ext>
            </a:extLst>
          </p:cNvPr>
          <p:cNvPicPr>
            <a:picLocks noChangeAspect="1"/>
          </p:cNvPicPr>
          <p:nvPr/>
        </p:nvPicPr>
        <p:blipFill rotWithShape="1">
          <a:blip r:embed="rId4"/>
          <a:srcRect r="10172"/>
          <a:stretch/>
        </p:blipFill>
        <p:spPr>
          <a:xfrm>
            <a:off x="8328437" y="104805"/>
            <a:ext cx="3729998" cy="2335696"/>
          </a:xfrm>
          <a:prstGeom prst="rect">
            <a:avLst/>
          </a:prstGeom>
        </p:spPr>
      </p:pic>
    </p:spTree>
    <p:custDataLst>
      <p:tags r:id="rId1"/>
    </p:custDataLst>
    <p:extLst>
      <p:ext uri="{BB962C8B-B14F-4D97-AF65-F5344CB8AC3E}">
        <p14:creationId xmlns:p14="http://schemas.microsoft.com/office/powerpoint/2010/main" val="24995962"/>
      </p:ext>
    </p:extLst>
  </p:cSld>
  <p:clrMapOvr>
    <a:masterClrMapping/>
  </p:clrMapOvr>
  <mc:AlternateContent xmlns:mc="http://schemas.openxmlformats.org/markup-compatibility/2006" xmlns:p14="http://schemas.microsoft.com/office/powerpoint/2010/main">
    <mc:Choice Requires="p14">
      <p:transition spd="med" p14:dur="700" advTm="34288">
        <p:fade/>
      </p:transition>
    </mc:Choice>
    <mc:Fallback xmlns="">
      <p:transition spd="med" advTm="3428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61276" y="272372"/>
            <a:ext cx="8642247" cy="648071"/>
          </a:xfrm>
          <a:solidFill>
            <a:srgbClr val="FFFF00"/>
          </a:solidFill>
          <a:ln w="38100">
            <a:solidFill>
              <a:srgbClr val="FFFF00"/>
            </a:solidFill>
          </a:ln>
        </p:spPr>
        <p:txBody>
          <a:bodyPr>
            <a:normAutofit fontScale="90000"/>
          </a:bodyPr>
          <a:lstStyle/>
          <a:p>
            <a:pPr algn="r" eaLnBrk="1" hangingPunct="1">
              <a:defRPr/>
            </a:pPr>
            <a:r>
              <a:rPr lang="en-GB" sz="4000" b="1" dirty="0">
                <a:latin typeface="Arial" charset="0"/>
              </a:rPr>
              <a:t>9. His Dream Then and Now</a:t>
            </a:r>
            <a:endParaRPr lang="it-IT" sz="4000" b="1" dirty="0">
              <a:latin typeface="Arial" charset="0"/>
            </a:endParaRPr>
          </a:p>
        </p:txBody>
      </p:sp>
      <p:sp>
        <p:nvSpPr>
          <p:cNvPr id="8" name="TextBox 7">
            <a:extLst>
              <a:ext uri="{FF2B5EF4-FFF2-40B4-BE49-F238E27FC236}">
                <a16:creationId xmlns:a16="http://schemas.microsoft.com/office/drawing/2014/main" id="{2DDF8619-67C9-4E4E-AA4F-15958C97C632}"/>
              </a:ext>
            </a:extLst>
          </p:cNvPr>
          <p:cNvSpPr txBox="1"/>
          <p:nvPr/>
        </p:nvSpPr>
        <p:spPr>
          <a:xfrm>
            <a:off x="-2" y="1166842"/>
            <a:ext cx="4701211" cy="4031873"/>
          </a:xfrm>
          <a:prstGeom prst="rect">
            <a:avLst/>
          </a:prstGeom>
          <a:noFill/>
        </p:spPr>
        <p:txBody>
          <a:bodyPr wrap="square" rtlCol="0">
            <a:spAutoFit/>
          </a:bodyPr>
          <a:lstStyle/>
          <a:p>
            <a:pPr marL="457200" indent="-457200">
              <a:buClr>
                <a:srgbClr val="FFFF00"/>
              </a:buClr>
              <a:buFont typeface="Wingdings" panose="05000000000000000000" pitchFamily="2" charset="2"/>
              <a:buChar char="è"/>
            </a:pPr>
            <a:r>
              <a:rPr lang="en-US" sz="3200" b="1" dirty="0">
                <a:solidFill>
                  <a:schemeClr val="bg1"/>
                </a:solidFill>
                <a:highlight>
                  <a:srgbClr val="800000"/>
                </a:highlight>
                <a:latin typeface="Arial Rounded MT Bold" panose="020F0704030504030204" pitchFamily="34" charset="0"/>
              </a:rPr>
              <a:t>Scene 2: The Reaction</a:t>
            </a:r>
          </a:p>
          <a:p>
            <a:pPr marL="457200" indent="-457200">
              <a:buClr>
                <a:srgbClr val="FFFF00"/>
              </a:buClr>
              <a:buFont typeface="Wingdings" panose="05000000000000000000" pitchFamily="2" charset="2"/>
              <a:buChar char="è"/>
            </a:pPr>
            <a:r>
              <a:rPr lang="en-US" sz="3200" b="1" dirty="0">
                <a:solidFill>
                  <a:schemeClr val="bg1"/>
                </a:solidFill>
                <a:latin typeface="Arial Rounded MT Bold" panose="020F0704030504030204" pitchFamily="34" charset="0"/>
              </a:rPr>
              <a:t> Johnny fights with them.</a:t>
            </a:r>
          </a:p>
          <a:p>
            <a:pPr marL="457200" indent="-457200">
              <a:buClr>
                <a:srgbClr val="FFFF00"/>
              </a:buClr>
              <a:buFont typeface="Wingdings" panose="05000000000000000000" pitchFamily="2" charset="2"/>
              <a:buChar char="è"/>
            </a:pPr>
            <a:r>
              <a:rPr lang="en-US" sz="3200" b="1" dirty="0">
                <a:solidFill>
                  <a:srgbClr val="FFC000"/>
                </a:solidFill>
                <a:latin typeface="Arial Rounded MT Bold" panose="020F0704030504030204" pitchFamily="34" charset="0"/>
              </a:rPr>
              <a:t>Now: </a:t>
            </a:r>
            <a:r>
              <a:rPr lang="en-US" sz="3200" b="1" dirty="0">
                <a:solidFill>
                  <a:schemeClr val="bg1"/>
                </a:solidFill>
                <a:latin typeface="Arial Rounded MT Bold" panose="020F0704030504030204" pitchFamily="34" charset="0"/>
              </a:rPr>
              <a:t>Eye for an Eye… The law of retaliation</a:t>
            </a:r>
          </a:p>
          <a:p>
            <a:pPr marL="457200" indent="-457200">
              <a:buClr>
                <a:srgbClr val="FFFF00"/>
              </a:buClr>
              <a:buFont typeface="Wingdings" panose="05000000000000000000" pitchFamily="2" charset="2"/>
              <a:buChar char="è"/>
            </a:pPr>
            <a:endParaRPr lang="en-GB" sz="3200" b="1" dirty="0">
              <a:solidFill>
                <a:schemeClr val="bg1"/>
              </a:solidFill>
              <a:latin typeface="Arial Rounded MT Bold" panose="020F0704030504030204" pitchFamily="34" charset="0"/>
            </a:endParaRPr>
          </a:p>
        </p:txBody>
      </p:sp>
      <p:pic>
        <p:nvPicPr>
          <p:cNvPr id="3" name="Picture 2">
            <a:extLst>
              <a:ext uri="{FF2B5EF4-FFF2-40B4-BE49-F238E27FC236}">
                <a16:creationId xmlns:a16="http://schemas.microsoft.com/office/drawing/2014/main" id="{AF147212-7D74-5A8B-3A45-975C9D48C0BB}"/>
              </a:ext>
            </a:extLst>
          </p:cNvPr>
          <p:cNvPicPr>
            <a:picLocks noChangeAspect="1"/>
          </p:cNvPicPr>
          <p:nvPr/>
        </p:nvPicPr>
        <p:blipFill>
          <a:blip r:embed="rId3"/>
          <a:stretch>
            <a:fillRect/>
          </a:stretch>
        </p:blipFill>
        <p:spPr>
          <a:xfrm>
            <a:off x="4363278" y="2454344"/>
            <a:ext cx="7828722" cy="4403656"/>
          </a:xfrm>
          <a:prstGeom prst="rect">
            <a:avLst/>
          </a:prstGeom>
        </p:spPr>
      </p:pic>
      <p:pic>
        <p:nvPicPr>
          <p:cNvPr id="2" name="Picture 1">
            <a:extLst>
              <a:ext uri="{FF2B5EF4-FFF2-40B4-BE49-F238E27FC236}">
                <a16:creationId xmlns:a16="http://schemas.microsoft.com/office/drawing/2014/main" id="{F755527D-638C-0EAC-3358-289D13775D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3778" y="29"/>
            <a:ext cx="3733800" cy="2333625"/>
          </a:xfrm>
          <a:prstGeom prst="rect">
            <a:avLst/>
          </a:prstGeom>
        </p:spPr>
      </p:pic>
    </p:spTree>
    <p:custDataLst>
      <p:tags r:id="rId1"/>
    </p:custDataLst>
    <p:extLst>
      <p:ext uri="{BB962C8B-B14F-4D97-AF65-F5344CB8AC3E}">
        <p14:creationId xmlns:p14="http://schemas.microsoft.com/office/powerpoint/2010/main" val="181630443"/>
      </p:ext>
    </p:extLst>
  </p:cSld>
  <p:clrMapOvr>
    <a:masterClrMapping/>
  </p:clrMapOvr>
  <mc:AlternateContent xmlns:mc="http://schemas.openxmlformats.org/markup-compatibility/2006" xmlns:p14="http://schemas.microsoft.com/office/powerpoint/2010/main">
    <mc:Choice Requires="p14">
      <p:transition spd="med" p14:dur="700" advTm="34288">
        <p:fade/>
      </p:transition>
    </mc:Choice>
    <mc:Fallback xmlns="">
      <p:transition spd="med" advTm="3428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61275" y="272372"/>
            <a:ext cx="5390476" cy="648071"/>
          </a:xfrm>
          <a:solidFill>
            <a:srgbClr val="FFFF00"/>
          </a:solidFill>
          <a:ln w="38100">
            <a:solidFill>
              <a:srgbClr val="FFFF00"/>
            </a:solidFill>
          </a:ln>
        </p:spPr>
        <p:txBody>
          <a:bodyPr>
            <a:normAutofit fontScale="90000"/>
          </a:bodyPr>
          <a:lstStyle/>
          <a:p>
            <a:pPr algn="r" eaLnBrk="1" hangingPunct="1">
              <a:defRPr/>
            </a:pPr>
            <a:r>
              <a:rPr lang="en-GB" sz="4000" b="1" dirty="0">
                <a:latin typeface="Arial" charset="0"/>
              </a:rPr>
              <a:t>Contents</a:t>
            </a:r>
            <a:endParaRPr lang="it-IT" sz="4000" b="1" dirty="0">
              <a:latin typeface="Arial" charset="0"/>
            </a:endParaRPr>
          </a:p>
        </p:txBody>
      </p:sp>
      <p:sp>
        <p:nvSpPr>
          <p:cNvPr id="8" name="TextBox 7">
            <a:extLst>
              <a:ext uri="{FF2B5EF4-FFF2-40B4-BE49-F238E27FC236}">
                <a16:creationId xmlns:a16="http://schemas.microsoft.com/office/drawing/2014/main" id="{2DDF8619-67C9-4E4E-AA4F-15958C97C632}"/>
              </a:ext>
            </a:extLst>
          </p:cNvPr>
          <p:cNvSpPr txBox="1"/>
          <p:nvPr/>
        </p:nvSpPr>
        <p:spPr>
          <a:xfrm>
            <a:off x="90004" y="1086541"/>
            <a:ext cx="6181588" cy="6093976"/>
          </a:xfrm>
          <a:prstGeom prst="rect">
            <a:avLst/>
          </a:prstGeom>
          <a:noFill/>
        </p:spPr>
        <p:txBody>
          <a:bodyPr wrap="square" rtlCol="0">
            <a:spAutoFit/>
          </a:bodyPr>
          <a:lstStyle/>
          <a:p>
            <a:pPr marL="514350" indent="-514350">
              <a:buClr>
                <a:srgbClr val="FFFF00"/>
              </a:buClr>
              <a:buAutoNum type="arabicPeriod"/>
            </a:pPr>
            <a:r>
              <a:rPr lang="en-GB" sz="3000" b="1" dirty="0">
                <a:solidFill>
                  <a:schemeClr val="bg1"/>
                </a:solidFill>
                <a:latin typeface="Arial Rounded MT Bold" panose="020F0704030504030204" pitchFamily="34" charset="0"/>
              </a:rPr>
              <a:t> Introduction: Dreamers Today </a:t>
            </a:r>
          </a:p>
          <a:p>
            <a:pPr marL="514350" indent="-514350">
              <a:buClr>
                <a:srgbClr val="FFFF00"/>
              </a:buClr>
              <a:buAutoNum type="arabicPeriod"/>
            </a:pPr>
            <a:r>
              <a:rPr lang="en-GB" sz="3000" b="1" dirty="0">
                <a:solidFill>
                  <a:schemeClr val="bg1"/>
                </a:solidFill>
                <a:latin typeface="Arial Rounded MT Bold" panose="020F0704030504030204" pitchFamily="34" charset="0"/>
              </a:rPr>
              <a:t> Vocabulary</a:t>
            </a:r>
          </a:p>
          <a:p>
            <a:pPr marL="514350" indent="-514350">
              <a:buClr>
                <a:srgbClr val="FFFF00"/>
              </a:buClr>
              <a:buAutoNum type="arabicPeriod"/>
            </a:pPr>
            <a:r>
              <a:rPr lang="en-GB" sz="3000" b="1" dirty="0">
                <a:solidFill>
                  <a:schemeClr val="bg1"/>
                </a:solidFill>
                <a:latin typeface="Arial Rounded MT Bold" panose="020F0704030504030204" pitchFamily="34" charset="0"/>
              </a:rPr>
              <a:t> What is a </a:t>
            </a:r>
            <a:r>
              <a:rPr lang="en-GB" sz="3000" b="1" dirty="0" err="1">
                <a:solidFill>
                  <a:schemeClr val="bg1"/>
                </a:solidFill>
                <a:latin typeface="Arial Rounded MT Bold" panose="020F0704030504030204" pitchFamily="34" charset="0"/>
              </a:rPr>
              <a:t>Strenna</a:t>
            </a:r>
            <a:r>
              <a:rPr lang="en-GB" sz="3000" b="1" dirty="0">
                <a:solidFill>
                  <a:schemeClr val="bg1"/>
                </a:solidFill>
                <a:latin typeface="Arial Rounded MT Bold" panose="020F0704030504030204" pitchFamily="34" charset="0"/>
              </a:rPr>
              <a:t>?</a:t>
            </a:r>
          </a:p>
          <a:p>
            <a:pPr marL="514350" indent="-514350">
              <a:buClr>
                <a:srgbClr val="FFFF00"/>
              </a:buClr>
              <a:buAutoNum type="arabicPeriod"/>
            </a:pPr>
            <a:r>
              <a:rPr lang="en-GB" sz="3000" b="1" dirty="0">
                <a:solidFill>
                  <a:schemeClr val="bg1"/>
                </a:solidFill>
                <a:latin typeface="Arial Rounded MT Bold" panose="020F0704030504030204" pitchFamily="34" charset="0"/>
              </a:rPr>
              <a:t> </a:t>
            </a:r>
            <a:r>
              <a:rPr lang="en-GB" sz="3000" b="1" dirty="0" err="1">
                <a:solidFill>
                  <a:schemeClr val="bg1"/>
                </a:solidFill>
                <a:latin typeface="Arial Rounded MT Bold" panose="020F0704030504030204" pitchFamily="34" charset="0"/>
              </a:rPr>
              <a:t>Strenna</a:t>
            </a:r>
            <a:r>
              <a:rPr lang="en-GB" sz="3000" b="1" dirty="0">
                <a:solidFill>
                  <a:schemeClr val="bg1"/>
                </a:solidFill>
                <a:latin typeface="Arial Rounded MT Bold" panose="020F0704030504030204" pitchFamily="34" charset="0"/>
              </a:rPr>
              <a:t> 2024</a:t>
            </a:r>
          </a:p>
          <a:p>
            <a:pPr marL="514350" indent="-514350">
              <a:buClr>
                <a:srgbClr val="FFFF00"/>
              </a:buClr>
              <a:buAutoNum type="arabicPeriod"/>
            </a:pPr>
            <a:r>
              <a:rPr lang="en-GB" sz="3000" b="1" dirty="0">
                <a:solidFill>
                  <a:schemeClr val="bg1"/>
                </a:solidFill>
                <a:latin typeface="Arial Rounded MT Bold" panose="020F0704030504030204" pitchFamily="34" charset="0"/>
              </a:rPr>
              <a:t> Posters of </a:t>
            </a:r>
            <a:r>
              <a:rPr lang="en-GB" sz="3000" b="1" dirty="0" err="1">
                <a:solidFill>
                  <a:schemeClr val="bg1"/>
                </a:solidFill>
                <a:latin typeface="Arial Rounded MT Bold" panose="020F0704030504030204" pitchFamily="34" charset="0"/>
              </a:rPr>
              <a:t>Strenna</a:t>
            </a:r>
            <a:r>
              <a:rPr lang="en-GB" sz="3000" b="1" dirty="0">
                <a:solidFill>
                  <a:schemeClr val="bg1"/>
                </a:solidFill>
                <a:latin typeface="Arial Rounded MT Bold" panose="020F0704030504030204" pitchFamily="34" charset="0"/>
              </a:rPr>
              <a:t> 2024</a:t>
            </a:r>
          </a:p>
          <a:p>
            <a:pPr marL="514350" indent="-514350">
              <a:buClr>
                <a:srgbClr val="FFFF00"/>
              </a:buClr>
              <a:buAutoNum type="arabicPeriod"/>
            </a:pPr>
            <a:r>
              <a:rPr lang="en-GB" sz="3000" b="1" dirty="0">
                <a:solidFill>
                  <a:schemeClr val="bg1"/>
                </a:solidFill>
                <a:latin typeface="Arial Rounded MT Bold" panose="020F0704030504030204" pitchFamily="34" charset="0"/>
              </a:rPr>
              <a:t> Why this topic?</a:t>
            </a:r>
          </a:p>
          <a:p>
            <a:pPr marL="514350" indent="-514350">
              <a:buClr>
                <a:srgbClr val="FFFF00"/>
              </a:buClr>
              <a:buAutoNum type="arabicPeriod"/>
            </a:pPr>
            <a:r>
              <a:rPr lang="en-GB" sz="3000" b="1" dirty="0">
                <a:solidFill>
                  <a:schemeClr val="bg1"/>
                </a:solidFill>
                <a:latin typeface="Arial Rounded MT Bold" panose="020F0704030504030204" pitchFamily="34" charset="0"/>
              </a:rPr>
              <a:t> The Account of the Dream</a:t>
            </a:r>
          </a:p>
          <a:p>
            <a:pPr marL="514350" indent="-514350">
              <a:buClr>
                <a:srgbClr val="FFFF00"/>
              </a:buClr>
              <a:buAutoNum type="arabicPeriod"/>
            </a:pPr>
            <a:r>
              <a:rPr lang="en-GB" sz="3000" b="1" dirty="0">
                <a:solidFill>
                  <a:schemeClr val="bg1"/>
                </a:solidFill>
                <a:latin typeface="Arial Rounded MT Bold" panose="020F0704030504030204" pitchFamily="34" charset="0"/>
              </a:rPr>
              <a:t>Implications of </a:t>
            </a:r>
            <a:r>
              <a:rPr lang="en-GB" sz="3000" b="1" dirty="0" err="1">
                <a:solidFill>
                  <a:schemeClr val="bg1"/>
                </a:solidFill>
                <a:latin typeface="Arial Rounded MT Bold" panose="020F0704030504030204" pitchFamily="34" charset="0"/>
              </a:rPr>
              <a:t>Strenna</a:t>
            </a:r>
            <a:r>
              <a:rPr lang="en-GB" sz="3000" b="1" dirty="0">
                <a:solidFill>
                  <a:schemeClr val="bg1"/>
                </a:solidFill>
                <a:latin typeface="Arial Rounded MT Bold" panose="020F0704030504030204" pitchFamily="34" charset="0"/>
              </a:rPr>
              <a:t> 2024.</a:t>
            </a:r>
          </a:p>
          <a:p>
            <a:pPr marL="514350" indent="-514350">
              <a:buClr>
                <a:srgbClr val="FFFF00"/>
              </a:buClr>
              <a:buAutoNum type="arabicPeriod"/>
            </a:pPr>
            <a:r>
              <a:rPr lang="en-GB" sz="3000" b="1" dirty="0">
                <a:solidFill>
                  <a:schemeClr val="bg1"/>
                </a:solidFill>
                <a:latin typeface="Arial Rounded MT Bold" panose="020F0704030504030204" pitchFamily="34" charset="0"/>
              </a:rPr>
              <a:t> The Dream: Then and Now</a:t>
            </a:r>
          </a:p>
          <a:p>
            <a:pPr marL="514350" indent="-514350">
              <a:buClr>
                <a:srgbClr val="FFFF00"/>
              </a:buClr>
              <a:buFontTx/>
              <a:buAutoNum type="arabicPeriod"/>
            </a:pPr>
            <a:r>
              <a:rPr lang="en-GB" sz="3000" b="1" dirty="0">
                <a:solidFill>
                  <a:schemeClr val="bg1"/>
                </a:solidFill>
                <a:latin typeface="Arial Rounded MT Bold" panose="020F0704030504030204" pitchFamily="34" charset="0"/>
              </a:rPr>
              <a:t>  Some Questions for SF on </a:t>
            </a:r>
            <a:r>
              <a:rPr lang="en-GB" sz="3000" b="1" dirty="0" err="1">
                <a:solidFill>
                  <a:schemeClr val="bg1"/>
                </a:solidFill>
                <a:latin typeface="Arial Rounded MT Bold" panose="020F0704030504030204" pitchFamily="34" charset="0"/>
              </a:rPr>
              <a:t>Strenna</a:t>
            </a:r>
            <a:r>
              <a:rPr lang="en-GB" sz="3000" b="1" dirty="0">
                <a:solidFill>
                  <a:schemeClr val="bg1"/>
                </a:solidFill>
                <a:latin typeface="Arial Rounded MT Bold" panose="020F0704030504030204" pitchFamily="34" charset="0"/>
              </a:rPr>
              <a:t> 2024</a:t>
            </a:r>
          </a:p>
          <a:p>
            <a:pPr marL="514350" indent="-514350">
              <a:buClr>
                <a:srgbClr val="FFFF00"/>
              </a:buClr>
              <a:buAutoNum type="arabicPeriod"/>
            </a:pPr>
            <a:endParaRPr lang="en-GB" sz="3000" b="1" dirty="0">
              <a:solidFill>
                <a:schemeClr val="bg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BCBC34FE-9E57-7AAA-EBD9-551FC95D46BC}"/>
              </a:ext>
            </a:extLst>
          </p:cNvPr>
          <p:cNvPicPr>
            <a:picLocks noChangeAspect="1"/>
          </p:cNvPicPr>
          <p:nvPr/>
        </p:nvPicPr>
        <p:blipFill rotWithShape="1">
          <a:blip r:embed="rId3"/>
          <a:srcRect r="35544"/>
          <a:stretch/>
        </p:blipFill>
        <p:spPr>
          <a:xfrm>
            <a:off x="6159710" y="566530"/>
            <a:ext cx="6141070" cy="5359219"/>
          </a:xfrm>
          <a:prstGeom prst="rect">
            <a:avLst/>
          </a:prstGeom>
        </p:spPr>
      </p:pic>
    </p:spTree>
    <p:custDataLst>
      <p:tags r:id="rId1"/>
    </p:custDataLst>
    <p:extLst>
      <p:ext uri="{BB962C8B-B14F-4D97-AF65-F5344CB8AC3E}">
        <p14:creationId xmlns:p14="http://schemas.microsoft.com/office/powerpoint/2010/main" val="1425945606"/>
      </p:ext>
    </p:extLst>
  </p:cSld>
  <p:clrMapOvr>
    <a:masterClrMapping/>
  </p:clrMapOvr>
  <mc:AlternateContent xmlns:mc="http://schemas.openxmlformats.org/markup-compatibility/2006" xmlns:p14="http://schemas.microsoft.com/office/powerpoint/2010/main">
    <mc:Choice Requires="p14">
      <p:transition spd="med" p14:dur="700" advTm="14790">
        <p:fade/>
      </p:transition>
    </mc:Choice>
    <mc:Fallback xmlns="">
      <p:transition spd="med" advTm="1479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Effect transition="in" filter="fade">
                                      <p:cBhvr>
                                        <p:cTn id="47" dur="500"/>
                                        <p:tgtEl>
                                          <p:spTgt spid="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9" end="9"/>
                                            </p:txEl>
                                          </p:spTgt>
                                        </p:tgtEl>
                                        <p:attrNameLst>
                                          <p:attrName>style.visibility</p:attrName>
                                        </p:attrNameLst>
                                      </p:cBhvr>
                                      <p:to>
                                        <p:strVal val="visible"/>
                                      </p:to>
                                    </p:set>
                                    <p:animEffect transition="in" filter="fade">
                                      <p:cBhvr>
                                        <p:cTn id="52"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61276" y="272372"/>
            <a:ext cx="8642247" cy="648071"/>
          </a:xfrm>
          <a:solidFill>
            <a:srgbClr val="FFFF00"/>
          </a:solidFill>
          <a:ln w="38100">
            <a:solidFill>
              <a:srgbClr val="FFFF00"/>
            </a:solidFill>
          </a:ln>
        </p:spPr>
        <p:txBody>
          <a:bodyPr>
            <a:normAutofit fontScale="90000"/>
          </a:bodyPr>
          <a:lstStyle/>
          <a:p>
            <a:pPr algn="r" eaLnBrk="1" hangingPunct="1">
              <a:defRPr/>
            </a:pPr>
            <a:r>
              <a:rPr lang="en-GB" sz="4000" b="1" dirty="0">
                <a:latin typeface="Arial" charset="0"/>
              </a:rPr>
              <a:t>9. His Dream Then and Now</a:t>
            </a:r>
            <a:endParaRPr lang="it-IT" sz="4000" b="1" dirty="0">
              <a:latin typeface="Arial" charset="0"/>
            </a:endParaRPr>
          </a:p>
        </p:txBody>
      </p:sp>
      <p:sp>
        <p:nvSpPr>
          <p:cNvPr id="8" name="TextBox 7">
            <a:extLst>
              <a:ext uri="{FF2B5EF4-FFF2-40B4-BE49-F238E27FC236}">
                <a16:creationId xmlns:a16="http://schemas.microsoft.com/office/drawing/2014/main" id="{2DDF8619-67C9-4E4E-AA4F-15958C97C632}"/>
              </a:ext>
            </a:extLst>
          </p:cNvPr>
          <p:cNvSpPr txBox="1"/>
          <p:nvPr/>
        </p:nvSpPr>
        <p:spPr>
          <a:xfrm>
            <a:off x="-2" y="1166842"/>
            <a:ext cx="4701211" cy="5262979"/>
          </a:xfrm>
          <a:prstGeom prst="rect">
            <a:avLst/>
          </a:prstGeom>
          <a:noFill/>
        </p:spPr>
        <p:txBody>
          <a:bodyPr wrap="square" rtlCol="0">
            <a:spAutoFit/>
          </a:bodyPr>
          <a:lstStyle/>
          <a:p>
            <a:pPr marL="457200" indent="-457200">
              <a:buClr>
                <a:srgbClr val="FFFF00"/>
              </a:buClr>
              <a:buFont typeface="Wingdings" panose="05000000000000000000" pitchFamily="2" charset="2"/>
              <a:buChar char="è"/>
            </a:pPr>
            <a:r>
              <a:rPr lang="en-US" sz="2800" b="1" dirty="0">
                <a:solidFill>
                  <a:schemeClr val="bg1"/>
                </a:solidFill>
                <a:highlight>
                  <a:srgbClr val="800000"/>
                </a:highlight>
                <a:latin typeface="Arial Rounded MT Bold" panose="020F0704030504030204" pitchFamily="34" charset="0"/>
              </a:rPr>
              <a:t>Scene 3: The Response</a:t>
            </a:r>
          </a:p>
          <a:p>
            <a:pPr marL="457200" indent="-457200">
              <a:buClr>
                <a:srgbClr val="FFFF00"/>
              </a:buClr>
              <a:buFont typeface="Wingdings" panose="05000000000000000000" pitchFamily="2" charset="2"/>
              <a:buChar char="è"/>
            </a:pPr>
            <a:r>
              <a:rPr lang="en-US" sz="2800" b="1" dirty="0">
                <a:solidFill>
                  <a:schemeClr val="bg1"/>
                </a:solidFill>
                <a:latin typeface="Arial Rounded MT Bold" panose="020F0704030504030204" pitchFamily="34" charset="0"/>
              </a:rPr>
              <a:t> “Not With blows… Preventive System, Sign and bearer of God’s love. ‘Facing the wolves.’ (Fr. Pascual Chavez)</a:t>
            </a:r>
          </a:p>
          <a:p>
            <a:pPr marL="457200" indent="-457200">
              <a:buClr>
                <a:srgbClr val="FFFF00"/>
              </a:buClr>
              <a:buFont typeface="Wingdings" panose="05000000000000000000" pitchFamily="2" charset="2"/>
              <a:buChar char="è"/>
            </a:pPr>
            <a:r>
              <a:rPr lang="en-US" sz="2800" b="1" dirty="0">
                <a:solidFill>
                  <a:srgbClr val="FFC000"/>
                </a:solidFill>
                <a:latin typeface="Arial Rounded MT Bold" panose="020F0704030504030204" pitchFamily="34" charset="0"/>
              </a:rPr>
              <a:t>Now: </a:t>
            </a:r>
            <a:r>
              <a:rPr lang="en-US" sz="2800" b="1" dirty="0">
                <a:solidFill>
                  <a:schemeClr val="bg1"/>
                </a:solidFill>
                <a:latin typeface="Arial Rounded MT Bold" panose="020F0704030504030204" pitchFamily="34" charset="0"/>
              </a:rPr>
              <a:t>Positive Pedagogy, Proactive instead of Reactive., Generating a positive Environment</a:t>
            </a:r>
            <a:endParaRPr lang="en-GB" sz="2800" b="1" dirty="0">
              <a:solidFill>
                <a:schemeClr val="bg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2A04176B-0D92-EE07-7C42-2EB715301539}"/>
              </a:ext>
            </a:extLst>
          </p:cNvPr>
          <p:cNvPicPr>
            <a:picLocks noChangeAspect="1"/>
          </p:cNvPicPr>
          <p:nvPr/>
        </p:nvPicPr>
        <p:blipFill>
          <a:blip r:embed="rId3"/>
          <a:stretch>
            <a:fillRect/>
          </a:stretch>
        </p:blipFill>
        <p:spPr>
          <a:xfrm>
            <a:off x="4866923" y="2540402"/>
            <a:ext cx="7191513" cy="4045226"/>
          </a:xfrm>
          <a:prstGeom prst="rect">
            <a:avLst/>
          </a:prstGeom>
        </p:spPr>
      </p:pic>
      <p:pic>
        <p:nvPicPr>
          <p:cNvPr id="2" name="Picture 1">
            <a:extLst>
              <a:ext uri="{FF2B5EF4-FFF2-40B4-BE49-F238E27FC236}">
                <a16:creationId xmlns:a16="http://schemas.microsoft.com/office/drawing/2014/main" id="{2804AA87-740F-466E-32D1-1EEC1906FA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3778" y="29"/>
            <a:ext cx="3733800" cy="2333625"/>
          </a:xfrm>
          <a:prstGeom prst="rect">
            <a:avLst/>
          </a:prstGeom>
        </p:spPr>
      </p:pic>
    </p:spTree>
    <p:custDataLst>
      <p:tags r:id="rId1"/>
    </p:custDataLst>
    <p:extLst>
      <p:ext uri="{BB962C8B-B14F-4D97-AF65-F5344CB8AC3E}">
        <p14:creationId xmlns:p14="http://schemas.microsoft.com/office/powerpoint/2010/main" val="3348126501"/>
      </p:ext>
    </p:extLst>
  </p:cSld>
  <p:clrMapOvr>
    <a:masterClrMapping/>
  </p:clrMapOvr>
  <mc:AlternateContent xmlns:mc="http://schemas.openxmlformats.org/markup-compatibility/2006" xmlns:p14="http://schemas.microsoft.com/office/powerpoint/2010/main">
    <mc:Choice Requires="p14">
      <p:transition spd="med" p14:dur="700" advTm="34288">
        <p:fade/>
      </p:transition>
    </mc:Choice>
    <mc:Fallback xmlns="">
      <p:transition spd="med" advTm="3428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61276" y="272372"/>
            <a:ext cx="8642247" cy="648071"/>
          </a:xfrm>
          <a:solidFill>
            <a:srgbClr val="FFFF00"/>
          </a:solidFill>
          <a:ln w="38100">
            <a:solidFill>
              <a:srgbClr val="FFFF00"/>
            </a:solidFill>
          </a:ln>
        </p:spPr>
        <p:txBody>
          <a:bodyPr>
            <a:normAutofit fontScale="90000"/>
          </a:bodyPr>
          <a:lstStyle/>
          <a:p>
            <a:pPr algn="r" eaLnBrk="1" hangingPunct="1">
              <a:defRPr/>
            </a:pPr>
            <a:r>
              <a:rPr lang="en-GB" sz="4000" b="1" dirty="0">
                <a:latin typeface="Arial" charset="0"/>
              </a:rPr>
              <a:t>9. His Dream Then and Now</a:t>
            </a:r>
            <a:endParaRPr lang="it-IT" sz="4000" b="1" dirty="0">
              <a:latin typeface="Arial" charset="0"/>
            </a:endParaRPr>
          </a:p>
        </p:txBody>
      </p:sp>
      <p:sp>
        <p:nvSpPr>
          <p:cNvPr id="8" name="TextBox 7">
            <a:extLst>
              <a:ext uri="{FF2B5EF4-FFF2-40B4-BE49-F238E27FC236}">
                <a16:creationId xmlns:a16="http://schemas.microsoft.com/office/drawing/2014/main" id="{2DDF8619-67C9-4E4E-AA4F-15958C97C632}"/>
              </a:ext>
            </a:extLst>
          </p:cNvPr>
          <p:cNvSpPr txBox="1"/>
          <p:nvPr/>
        </p:nvSpPr>
        <p:spPr>
          <a:xfrm>
            <a:off x="-2" y="1166842"/>
            <a:ext cx="4701211" cy="3970318"/>
          </a:xfrm>
          <a:prstGeom prst="rect">
            <a:avLst/>
          </a:prstGeom>
          <a:noFill/>
        </p:spPr>
        <p:txBody>
          <a:bodyPr wrap="square" rtlCol="0">
            <a:spAutoFit/>
          </a:bodyPr>
          <a:lstStyle/>
          <a:p>
            <a:pPr marL="457200" indent="-457200">
              <a:buClr>
                <a:srgbClr val="FFFF00"/>
              </a:buClr>
              <a:buFont typeface="Wingdings" panose="05000000000000000000" pitchFamily="2" charset="2"/>
              <a:buChar char="è"/>
            </a:pPr>
            <a:r>
              <a:rPr lang="en-US" sz="2800" b="1" dirty="0">
                <a:solidFill>
                  <a:schemeClr val="bg1"/>
                </a:solidFill>
                <a:highlight>
                  <a:srgbClr val="800000"/>
                </a:highlight>
                <a:latin typeface="Arial Rounded MT Bold" panose="020F0704030504030204" pitchFamily="34" charset="0"/>
              </a:rPr>
              <a:t>Scene 4: The Transformation</a:t>
            </a:r>
          </a:p>
          <a:p>
            <a:pPr marL="457200" indent="-457200">
              <a:buClr>
                <a:srgbClr val="FFFF00"/>
              </a:buClr>
              <a:buFont typeface="Wingdings" panose="05000000000000000000" pitchFamily="2" charset="2"/>
              <a:buChar char="è"/>
            </a:pPr>
            <a:r>
              <a:rPr lang="en-US" sz="2800" b="1" dirty="0">
                <a:solidFill>
                  <a:schemeClr val="bg1"/>
                </a:solidFill>
                <a:latin typeface="Arial Rounded MT Bold" panose="020F0704030504030204" pitchFamily="34" charset="0"/>
              </a:rPr>
              <a:t> Wolves to lambs. ‘Good Christians &amp; Honest citizens.’</a:t>
            </a:r>
          </a:p>
          <a:p>
            <a:pPr marL="457200" indent="-457200">
              <a:buClr>
                <a:srgbClr val="FFFF00"/>
              </a:buClr>
              <a:buFont typeface="Wingdings" panose="05000000000000000000" pitchFamily="2" charset="2"/>
              <a:buChar char="è"/>
            </a:pPr>
            <a:r>
              <a:rPr lang="en-US" sz="2800" b="1" dirty="0">
                <a:solidFill>
                  <a:srgbClr val="FFC000"/>
                </a:solidFill>
                <a:latin typeface="Arial Rounded MT Bold" panose="020F0704030504030204" pitchFamily="34" charset="0"/>
              </a:rPr>
              <a:t>Now: </a:t>
            </a:r>
            <a:r>
              <a:rPr lang="en-US" sz="2800" b="1" dirty="0">
                <a:solidFill>
                  <a:schemeClr val="bg1"/>
                </a:solidFill>
                <a:latin typeface="Arial Rounded MT Bold" panose="020F0704030504030204" pitchFamily="34" charset="0"/>
              </a:rPr>
              <a:t>What’s the mission of our mission? Why do we do what we do?</a:t>
            </a:r>
            <a:endParaRPr lang="en-GB" sz="2800" b="1" dirty="0">
              <a:solidFill>
                <a:schemeClr val="bg1"/>
              </a:solidFill>
              <a:latin typeface="Arial Rounded MT Bold" panose="020F0704030504030204" pitchFamily="34" charset="0"/>
            </a:endParaRPr>
          </a:p>
        </p:txBody>
      </p:sp>
      <p:pic>
        <p:nvPicPr>
          <p:cNvPr id="3" name="Picture 2">
            <a:extLst>
              <a:ext uri="{FF2B5EF4-FFF2-40B4-BE49-F238E27FC236}">
                <a16:creationId xmlns:a16="http://schemas.microsoft.com/office/drawing/2014/main" id="{70AB28A1-9777-F49B-DB57-8E559449409C}"/>
              </a:ext>
            </a:extLst>
          </p:cNvPr>
          <p:cNvPicPr>
            <a:picLocks noChangeAspect="1"/>
          </p:cNvPicPr>
          <p:nvPr/>
        </p:nvPicPr>
        <p:blipFill>
          <a:blip r:embed="rId3"/>
          <a:stretch>
            <a:fillRect/>
          </a:stretch>
        </p:blipFill>
        <p:spPr>
          <a:xfrm>
            <a:off x="4894469" y="2480767"/>
            <a:ext cx="7297531" cy="4104861"/>
          </a:xfrm>
          <a:prstGeom prst="rect">
            <a:avLst/>
          </a:prstGeom>
        </p:spPr>
      </p:pic>
      <p:pic>
        <p:nvPicPr>
          <p:cNvPr id="2" name="Picture 1">
            <a:extLst>
              <a:ext uri="{FF2B5EF4-FFF2-40B4-BE49-F238E27FC236}">
                <a16:creationId xmlns:a16="http://schemas.microsoft.com/office/drawing/2014/main" id="{D7657A44-D708-3405-6463-2BBCE49D62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3778" y="29"/>
            <a:ext cx="3733800" cy="2333625"/>
          </a:xfrm>
          <a:prstGeom prst="rect">
            <a:avLst/>
          </a:prstGeom>
        </p:spPr>
      </p:pic>
    </p:spTree>
    <p:custDataLst>
      <p:tags r:id="rId1"/>
    </p:custDataLst>
    <p:extLst>
      <p:ext uri="{BB962C8B-B14F-4D97-AF65-F5344CB8AC3E}">
        <p14:creationId xmlns:p14="http://schemas.microsoft.com/office/powerpoint/2010/main" val="3316905396"/>
      </p:ext>
    </p:extLst>
  </p:cSld>
  <p:clrMapOvr>
    <a:masterClrMapping/>
  </p:clrMapOvr>
  <mc:AlternateContent xmlns:mc="http://schemas.openxmlformats.org/markup-compatibility/2006" xmlns:p14="http://schemas.microsoft.com/office/powerpoint/2010/main">
    <mc:Choice Requires="p14">
      <p:transition spd="med" p14:dur="700" advTm="34288">
        <p:fade/>
      </p:transition>
    </mc:Choice>
    <mc:Fallback xmlns="">
      <p:transition spd="med" advTm="3428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61276" y="272372"/>
            <a:ext cx="8642247" cy="648071"/>
          </a:xfrm>
          <a:solidFill>
            <a:srgbClr val="FFFF00"/>
          </a:solidFill>
          <a:ln w="38100">
            <a:solidFill>
              <a:srgbClr val="FFFF00"/>
            </a:solidFill>
          </a:ln>
        </p:spPr>
        <p:txBody>
          <a:bodyPr>
            <a:normAutofit fontScale="90000"/>
          </a:bodyPr>
          <a:lstStyle/>
          <a:p>
            <a:pPr algn="r" eaLnBrk="1" hangingPunct="1">
              <a:defRPr/>
            </a:pPr>
            <a:r>
              <a:rPr lang="en-GB" sz="4000" b="1" dirty="0">
                <a:latin typeface="Arial" charset="0"/>
              </a:rPr>
              <a:t>9. His Dream Then and Now</a:t>
            </a:r>
            <a:endParaRPr lang="it-IT" sz="4000" b="1" dirty="0">
              <a:latin typeface="Arial" charset="0"/>
            </a:endParaRPr>
          </a:p>
        </p:txBody>
      </p:sp>
      <p:sp>
        <p:nvSpPr>
          <p:cNvPr id="8" name="TextBox 7">
            <a:extLst>
              <a:ext uri="{FF2B5EF4-FFF2-40B4-BE49-F238E27FC236}">
                <a16:creationId xmlns:a16="http://schemas.microsoft.com/office/drawing/2014/main" id="{2DDF8619-67C9-4E4E-AA4F-15958C97C632}"/>
              </a:ext>
            </a:extLst>
          </p:cNvPr>
          <p:cNvSpPr txBox="1"/>
          <p:nvPr/>
        </p:nvSpPr>
        <p:spPr>
          <a:xfrm>
            <a:off x="-2" y="1166842"/>
            <a:ext cx="4701211" cy="5262979"/>
          </a:xfrm>
          <a:prstGeom prst="rect">
            <a:avLst/>
          </a:prstGeom>
          <a:noFill/>
        </p:spPr>
        <p:txBody>
          <a:bodyPr wrap="square" rtlCol="0">
            <a:spAutoFit/>
          </a:bodyPr>
          <a:lstStyle/>
          <a:p>
            <a:pPr marL="457200" indent="-457200">
              <a:buClr>
                <a:srgbClr val="FFFF00"/>
              </a:buClr>
              <a:buFont typeface="Wingdings" panose="05000000000000000000" pitchFamily="2" charset="2"/>
              <a:buChar char="è"/>
            </a:pPr>
            <a:r>
              <a:rPr lang="en-US" sz="2800" b="1" dirty="0">
                <a:solidFill>
                  <a:schemeClr val="bg1"/>
                </a:solidFill>
                <a:highlight>
                  <a:srgbClr val="800000"/>
                </a:highlight>
                <a:latin typeface="Arial Rounded MT Bold" panose="020F0704030504030204" pitchFamily="34" charset="0"/>
              </a:rPr>
              <a:t>Scene 5: The Teacher/ helper/mother</a:t>
            </a:r>
          </a:p>
          <a:p>
            <a:pPr marL="457200" indent="-457200">
              <a:buClr>
                <a:srgbClr val="FFFF00"/>
              </a:buClr>
              <a:buFont typeface="Wingdings" panose="05000000000000000000" pitchFamily="2" charset="2"/>
              <a:buChar char="è"/>
            </a:pPr>
            <a:r>
              <a:rPr lang="en-US" sz="2800" b="1" dirty="0">
                <a:solidFill>
                  <a:schemeClr val="bg1"/>
                </a:solidFill>
                <a:latin typeface="Arial Rounded MT Bold" panose="020F0704030504030204" pitchFamily="34" charset="0"/>
              </a:rPr>
              <a:t> The Marian Dimension</a:t>
            </a:r>
          </a:p>
          <a:p>
            <a:pPr marL="457200" indent="-457200">
              <a:buClr>
                <a:srgbClr val="FFFF00"/>
              </a:buClr>
              <a:buFont typeface="Wingdings" panose="05000000000000000000" pitchFamily="2" charset="2"/>
              <a:buChar char="è"/>
            </a:pPr>
            <a:r>
              <a:rPr lang="en-US" sz="2800" b="1" dirty="0">
                <a:solidFill>
                  <a:schemeClr val="bg1"/>
                </a:solidFill>
                <a:latin typeface="Arial Rounded MT Bold" panose="020F0704030504030204" pitchFamily="34" charset="0"/>
              </a:rPr>
              <a:t> “Make yourself humble, strong and energetic.”</a:t>
            </a:r>
          </a:p>
          <a:p>
            <a:pPr marL="457200" indent="-457200">
              <a:buClr>
                <a:srgbClr val="FFFF00"/>
              </a:buClr>
              <a:buFont typeface="Wingdings" panose="05000000000000000000" pitchFamily="2" charset="2"/>
              <a:buChar char="è"/>
            </a:pPr>
            <a:r>
              <a:rPr lang="en-US" sz="2800" b="1" dirty="0">
                <a:solidFill>
                  <a:schemeClr val="bg1"/>
                </a:solidFill>
                <a:latin typeface="Arial Rounded MT Bold" panose="020F0704030504030204" pitchFamily="34" charset="0"/>
              </a:rPr>
              <a:t> “Look, learn and be patient!”</a:t>
            </a:r>
          </a:p>
          <a:p>
            <a:pPr marL="457200" indent="-457200">
              <a:buClr>
                <a:srgbClr val="FFFF00"/>
              </a:buClr>
              <a:buFont typeface="Wingdings" panose="05000000000000000000" pitchFamily="2" charset="2"/>
              <a:buChar char="è"/>
            </a:pPr>
            <a:r>
              <a:rPr lang="en-US" sz="2800" b="1" dirty="0">
                <a:solidFill>
                  <a:srgbClr val="FFC000"/>
                </a:solidFill>
                <a:latin typeface="Arial Rounded MT Bold" panose="020F0704030504030204" pitchFamily="34" charset="0"/>
              </a:rPr>
              <a:t>Now: </a:t>
            </a:r>
            <a:r>
              <a:rPr lang="en-US" sz="2800" b="1" dirty="0">
                <a:solidFill>
                  <a:schemeClr val="bg1"/>
                </a:solidFill>
                <a:latin typeface="Arial Rounded MT Bold" panose="020F0704030504030204" pitchFamily="34" charset="0"/>
              </a:rPr>
              <a:t>Merely a devotion or vocation?</a:t>
            </a:r>
          </a:p>
          <a:p>
            <a:pPr marL="457200" indent="-457200">
              <a:buClr>
                <a:srgbClr val="FFFF00"/>
              </a:buClr>
              <a:buFont typeface="Wingdings" panose="05000000000000000000" pitchFamily="2" charset="2"/>
              <a:buChar char="è"/>
            </a:pPr>
            <a:r>
              <a:rPr lang="en-US" sz="2800" b="1" dirty="0">
                <a:solidFill>
                  <a:schemeClr val="bg1"/>
                </a:solidFill>
                <a:latin typeface="Arial Rounded MT Bold" panose="020F0704030504030204" pitchFamily="34" charset="0"/>
              </a:rPr>
              <a:t>What do we learn from her?</a:t>
            </a:r>
            <a:endParaRPr lang="en-GB" sz="2800" b="1" dirty="0">
              <a:solidFill>
                <a:schemeClr val="bg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2147562C-BF05-C687-7F49-5550DE9CD2CA}"/>
              </a:ext>
            </a:extLst>
          </p:cNvPr>
          <p:cNvPicPr>
            <a:picLocks noChangeAspect="1"/>
          </p:cNvPicPr>
          <p:nvPr/>
        </p:nvPicPr>
        <p:blipFill>
          <a:blip r:embed="rId3"/>
          <a:stretch>
            <a:fillRect/>
          </a:stretch>
        </p:blipFill>
        <p:spPr>
          <a:xfrm>
            <a:off x="4939748" y="2506236"/>
            <a:ext cx="7252252" cy="4079392"/>
          </a:xfrm>
          <a:prstGeom prst="rect">
            <a:avLst/>
          </a:prstGeom>
        </p:spPr>
      </p:pic>
      <p:pic>
        <p:nvPicPr>
          <p:cNvPr id="2" name="Picture 1">
            <a:extLst>
              <a:ext uri="{FF2B5EF4-FFF2-40B4-BE49-F238E27FC236}">
                <a16:creationId xmlns:a16="http://schemas.microsoft.com/office/drawing/2014/main" id="{201A3B07-B7BC-7A5A-758C-08F33474D0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8626" y="0"/>
            <a:ext cx="3733800" cy="2333625"/>
          </a:xfrm>
          <a:prstGeom prst="rect">
            <a:avLst/>
          </a:prstGeom>
        </p:spPr>
      </p:pic>
    </p:spTree>
    <p:custDataLst>
      <p:tags r:id="rId1"/>
    </p:custDataLst>
    <p:extLst>
      <p:ext uri="{BB962C8B-B14F-4D97-AF65-F5344CB8AC3E}">
        <p14:creationId xmlns:p14="http://schemas.microsoft.com/office/powerpoint/2010/main" val="3865122036"/>
      </p:ext>
    </p:extLst>
  </p:cSld>
  <p:clrMapOvr>
    <a:masterClrMapping/>
  </p:clrMapOvr>
  <mc:AlternateContent xmlns:mc="http://schemas.openxmlformats.org/markup-compatibility/2006" xmlns:p14="http://schemas.microsoft.com/office/powerpoint/2010/main">
    <mc:Choice Requires="p14">
      <p:transition spd="med" p14:dur="700" advTm="34288">
        <p:fade/>
      </p:transition>
    </mc:Choice>
    <mc:Fallback xmlns="">
      <p:transition spd="med" advTm="3428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61276" y="272372"/>
            <a:ext cx="8642247" cy="648071"/>
          </a:xfrm>
          <a:solidFill>
            <a:srgbClr val="FFFF00"/>
          </a:solidFill>
          <a:ln w="38100">
            <a:solidFill>
              <a:srgbClr val="FFFF00"/>
            </a:solidFill>
          </a:ln>
        </p:spPr>
        <p:txBody>
          <a:bodyPr>
            <a:normAutofit fontScale="90000"/>
          </a:bodyPr>
          <a:lstStyle/>
          <a:p>
            <a:pPr algn="r" eaLnBrk="1" hangingPunct="1">
              <a:defRPr/>
            </a:pPr>
            <a:r>
              <a:rPr lang="en-GB" sz="4000" b="1" dirty="0">
                <a:latin typeface="Arial" charset="0"/>
              </a:rPr>
              <a:t>9. His Dream Then and Now</a:t>
            </a:r>
            <a:endParaRPr lang="it-IT" sz="4000" b="1" dirty="0">
              <a:latin typeface="Arial" charset="0"/>
            </a:endParaRPr>
          </a:p>
        </p:txBody>
      </p:sp>
      <p:sp>
        <p:nvSpPr>
          <p:cNvPr id="8" name="TextBox 7">
            <a:extLst>
              <a:ext uri="{FF2B5EF4-FFF2-40B4-BE49-F238E27FC236}">
                <a16:creationId xmlns:a16="http://schemas.microsoft.com/office/drawing/2014/main" id="{2DDF8619-67C9-4E4E-AA4F-15958C97C632}"/>
              </a:ext>
            </a:extLst>
          </p:cNvPr>
          <p:cNvSpPr txBox="1"/>
          <p:nvPr/>
        </p:nvSpPr>
        <p:spPr>
          <a:xfrm>
            <a:off x="-2" y="1166842"/>
            <a:ext cx="4701211" cy="4832092"/>
          </a:xfrm>
          <a:prstGeom prst="rect">
            <a:avLst/>
          </a:prstGeom>
          <a:noFill/>
        </p:spPr>
        <p:txBody>
          <a:bodyPr wrap="square" rtlCol="0">
            <a:spAutoFit/>
          </a:bodyPr>
          <a:lstStyle/>
          <a:p>
            <a:pPr marL="457200" indent="-457200">
              <a:buClr>
                <a:srgbClr val="FFFF00"/>
              </a:buClr>
              <a:buFont typeface="Wingdings" panose="05000000000000000000" pitchFamily="2" charset="2"/>
              <a:buChar char="è"/>
            </a:pPr>
            <a:r>
              <a:rPr lang="en-US" sz="2800" b="1" dirty="0">
                <a:solidFill>
                  <a:schemeClr val="bg1"/>
                </a:solidFill>
                <a:highlight>
                  <a:srgbClr val="800000"/>
                </a:highlight>
                <a:latin typeface="Arial Rounded MT Bold" panose="020F0704030504030204" pitchFamily="34" charset="0"/>
              </a:rPr>
              <a:t>Scene 6: The Inspiration</a:t>
            </a:r>
          </a:p>
          <a:p>
            <a:pPr marL="457200" indent="-457200">
              <a:buClr>
                <a:srgbClr val="FFFF00"/>
              </a:buClr>
              <a:buFont typeface="Wingdings" panose="05000000000000000000" pitchFamily="2" charset="2"/>
              <a:buChar char="è"/>
            </a:pPr>
            <a:r>
              <a:rPr lang="en-US" sz="2800" b="1" dirty="0">
                <a:solidFill>
                  <a:schemeClr val="bg1"/>
                </a:solidFill>
                <a:latin typeface="Arial Rounded MT Bold" panose="020F0704030504030204" pitchFamily="34" charset="0"/>
              </a:rPr>
              <a:t> Jesus the Good Shepherd</a:t>
            </a:r>
          </a:p>
          <a:p>
            <a:pPr marL="457200" indent="-457200">
              <a:buClr>
                <a:srgbClr val="FFFF00"/>
              </a:buClr>
              <a:buFont typeface="Wingdings" panose="05000000000000000000" pitchFamily="2" charset="2"/>
              <a:buChar char="è"/>
            </a:pPr>
            <a:r>
              <a:rPr lang="en-US" sz="2800" b="1" dirty="0">
                <a:solidFill>
                  <a:schemeClr val="bg1"/>
                </a:solidFill>
                <a:latin typeface="Arial Rounded MT Bold" panose="020F0704030504030204" pitchFamily="34" charset="0"/>
              </a:rPr>
              <a:t> “Teach ugliness of sin and value of virtue.”</a:t>
            </a:r>
          </a:p>
          <a:p>
            <a:pPr marL="457200" indent="-457200">
              <a:buClr>
                <a:srgbClr val="FFFF00"/>
              </a:buClr>
              <a:buFont typeface="Wingdings" panose="05000000000000000000" pitchFamily="2" charset="2"/>
              <a:buChar char="è"/>
            </a:pPr>
            <a:r>
              <a:rPr lang="en-US" sz="2800" b="1" dirty="0">
                <a:solidFill>
                  <a:srgbClr val="FFC000"/>
                </a:solidFill>
                <a:latin typeface="Arial Rounded MT Bold" panose="020F0704030504030204" pitchFamily="34" charset="0"/>
              </a:rPr>
              <a:t>Now: </a:t>
            </a:r>
            <a:r>
              <a:rPr lang="en-US" sz="2800" b="1" dirty="0">
                <a:solidFill>
                  <a:schemeClr val="bg1"/>
                </a:solidFill>
                <a:latin typeface="Arial Rounded MT Bold" panose="020F0704030504030204" pitchFamily="34" charset="0"/>
              </a:rPr>
              <a:t>Want of good leaders/pastors in church and society.</a:t>
            </a:r>
          </a:p>
          <a:p>
            <a:pPr marL="457200" indent="-457200">
              <a:buClr>
                <a:srgbClr val="FFFF00"/>
              </a:buClr>
              <a:buFont typeface="Wingdings" panose="05000000000000000000" pitchFamily="2" charset="2"/>
              <a:buChar char="è"/>
            </a:pPr>
            <a:r>
              <a:rPr lang="en-US" sz="2800" b="1" dirty="0">
                <a:solidFill>
                  <a:schemeClr val="bg1"/>
                </a:solidFill>
                <a:latin typeface="Arial Rounded MT Bold" panose="020F0704030504030204" pitchFamily="34" charset="0"/>
              </a:rPr>
              <a:t>What do we teach in life?</a:t>
            </a:r>
            <a:endParaRPr lang="en-GB" sz="2800" b="1" dirty="0">
              <a:solidFill>
                <a:schemeClr val="bg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2D849BAA-D6BD-62BC-EBD6-41B995DFF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75" y="2695575"/>
            <a:ext cx="7400925" cy="4162425"/>
          </a:xfrm>
          <a:prstGeom prst="rect">
            <a:avLst/>
          </a:prstGeom>
        </p:spPr>
      </p:pic>
      <p:pic>
        <p:nvPicPr>
          <p:cNvPr id="7" name="Picture 6">
            <a:extLst>
              <a:ext uri="{FF2B5EF4-FFF2-40B4-BE49-F238E27FC236}">
                <a16:creationId xmlns:a16="http://schemas.microsoft.com/office/drawing/2014/main" id="{45B3E1B0-84E0-23BA-C4EC-E7BD5A966B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3778" y="29"/>
            <a:ext cx="3733800" cy="2333625"/>
          </a:xfrm>
          <a:prstGeom prst="rect">
            <a:avLst/>
          </a:prstGeom>
        </p:spPr>
      </p:pic>
    </p:spTree>
    <p:custDataLst>
      <p:tags r:id="rId1"/>
    </p:custDataLst>
    <p:extLst>
      <p:ext uri="{BB962C8B-B14F-4D97-AF65-F5344CB8AC3E}">
        <p14:creationId xmlns:p14="http://schemas.microsoft.com/office/powerpoint/2010/main" val="474226141"/>
      </p:ext>
    </p:extLst>
  </p:cSld>
  <p:clrMapOvr>
    <a:masterClrMapping/>
  </p:clrMapOvr>
  <mc:AlternateContent xmlns:mc="http://schemas.openxmlformats.org/markup-compatibility/2006" xmlns:p14="http://schemas.microsoft.com/office/powerpoint/2010/main">
    <mc:Choice Requires="p14">
      <p:transition spd="med" p14:dur="700" advTm="34288">
        <p:fade/>
      </p:transition>
    </mc:Choice>
    <mc:Fallback xmlns="">
      <p:transition spd="med" advTm="3428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61276" y="272372"/>
            <a:ext cx="8362276" cy="1119106"/>
          </a:xfrm>
          <a:solidFill>
            <a:srgbClr val="FFFF00"/>
          </a:solidFill>
          <a:ln w="38100">
            <a:solidFill>
              <a:srgbClr val="FFFF00"/>
            </a:solidFill>
          </a:ln>
        </p:spPr>
        <p:txBody>
          <a:bodyPr>
            <a:normAutofit fontScale="90000"/>
          </a:bodyPr>
          <a:lstStyle/>
          <a:p>
            <a:pPr algn="r" eaLnBrk="1" hangingPunct="1">
              <a:defRPr/>
            </a:pPr>
            <a:r>
              <a:rPr lang="en-GB" sz="4000" b="1" dirty="0">
                <a:latin typeface="Arial" charset="0"/>
              </a:rPr>
              <a:t>10. Some Questions  for Salesian Family on </a:t>
            </a:r>
            <a:r>
              <a:rPr lang="en-GB" sz="4000" b="1" dirty="0" err="1">
                <a:latin typeface="Arial" charset="0"/>
              </a:rPr>
              <a:t>Strenna</a:t>
            </a:r>
            <a:r>
              <a:rPr lang="en-GB" sz="4000" b="1" dirty="0">
                <a:latin typeface="Arial" charset="0"/>
              </a:rPr>
              <a:t> 2024</a:t>
            </a:r>
            <a:endParaRPr lang="it-IT" sz="4000" b="1" dirty="0">
              <a:latin typeface="Arial" charset="0"/>
            </a:endParaRPr>
          </a:p>
        </p:txBody>
      </p:sp>
      <p:sp>
        <p:nvSpPr>
          <p:cNvPr id="8" name="TextBox 7">
            <a:extLst>
              <a:ext uri="{FF2B5EF4-FFF2-40B4-BE49-F238E27FC236}">
                <a16:creationId xmlns:a16="http://schemas.microsoft.com/office/drawing/2014/main" id="{2DDF8619-67C9-4E4E-AA4F-15958C97C632}"/>
              </a:ext>
            </a:extLst>
          </p:cNvPr>
          <p:cNvSpPr txBox="1"/>
          <p:nvPr/>
        </p:nvSpPr>
        <p:spPr>
          <a:xfrm>
            <a:off x="151618" y="1604164"/>
            <a:ext cx="11888764" cy="5509200"/>
          </a:xfrm>
          <a:prstGeom prst="rect">
            <a:avLst/>
          </a:prstGeom>
          <a:noFill/>
        </p:spPr>
        <p:txBody>
          <a:bodyPr wrap="square" rtlCol="0">
            <a:spAutoFit/>
          </a:bodyPr>
          <a:lstStyle/>
          <a:p>
            <a:pPr marL="514350" indent="-514350">
              <a:buClr>
                <a:srgbClr val="FFFF00"/>
              </a:buClr>
              <a:buAutoNum type="arabicPeriod"/>
            </a:pPr>
            <a:r>
              <a:rPr lang="en-GB" sz="3200" b="1" dirty="0">
                <a:solidFill>
                  <a:schemeClr val="bg1"/>
                </a:solidFill>
                <a:latin typeface="Arial Rounded MT Bold" panose="020F0704030504030204" pitchFamily="34" charset="0"/>
              </a:rPr>
              <a:t> What are  some of the relevant dimensions of this dream in today’s society and Church?</a:t>
            </a:r>
          </a:p>
          <a:p>
            <a:pPr marL="514350" indent="-514350">
              <a:buClr>
                <a:srgbClr val="FFFF00"/>
              </a:buClr>
              <a:buAutoNum type="arabicPeriod"/>
            </a:pPr>
            <a:r>
              <a:rPr lang="en-GB" sz="3200" b="1" dirty="0">
                <a:solidFill>
                  <a:schemeClr val="bg1"/>
                </a:solidFill>
                <a:latin typeface="Arial Rounded MT Bold" panose="020F0704030504030204" pitchFamily="34" charset="0"/>
              </a:rPr>
              <a:t>What is the significance of this dream for the Salesian Family/ Salesian family branches in today’s context?</a:t>
            </a:r>
          </a:p>
          <a:p>
            <a:pPr marL="514350" indent="-514350">
              <a:buClr>
                <a:srgbClr val="FFFF00"/>
              </a:buClr>
              <a:buAutoNum type="arabicPeriod"/>
            </a:pPr>
            <a:r>
              <a:rPr lang="en-GB" sz="3200" b="1" dirty="0">
                <a:solidFill>
                  <a:schemeClr val="bg1"/>
                </a:solidFill>
                <a:latin typeface="Arial Rounded MT Bold" panose="020F0704030504030204" pitchFamily="34" charset="0"/>
              </a:rPr>
              <a:t> Propose some concrete ideas to implement this </a:t>
            </a:r>
            <a:r>
              <a:rPr lang="en-GB" sz="3200" b="1" dirty="0" err="1">
                <a:solidFill>
                  <a:schemeClr val="bg1"/>
                </a:solidFill>
                <a:latin typeface="Arial Rounded MT Bold" panose="020F0704030504030204" pitchFamily="34" charset="0"/>
              </a:rPr>
              <a:t>Strenna</a:t>
            </a:r>
            <a:r>
              <a:rPr lang="en-GB" sz="3200" b="1" dirty="0">
                <a:solidFill>
                  <a:schemeClr val="bg1"/>
                </a:solidFill>
                <a:latin typeface="Arial Rounded MT Bold" panose="020F0704030504030204" pitchFamily="34" charset="0"/>
              </a:rPr>
              <a:t> in 2024 in communities/units of Salesian Family?</a:t>
            </a:r>
          </a:p>
          <a:p>
            <a:pPr marL="514350" indent="-514350">
              <a:buClr>
                <a:srgbClr val="FFFF00"/>
              </a:buClr>
              <a:buAutoNum type="arabicPeriod"/>
            </a:pPr>
            <a:r>
              <a:rPr lang="en-GB" sz="3200" b="1" dirty="0">
                <a:solidFill>
                  <a:schemeClr val="bg1"/>
                </a:solidFill>
                <a:latin typeface="Arial Rounded MT Bold" panose="020F0704030504030204" pitchFamily="34" charset="0"/>
              </a:rPr>
              <a:t> What are your dreams as a Salesian/Salesian family Member today? Write a personal reflection on your dreams in line with the young, preventive system, Jesus the good shepherd and Marian Dimension.</a:t>
            </a:r>
          </a:p>
          <a:p>
            <a:pPr marL="457200" indent="-457200">
              <a:buClr>
                <a:srgbClr val="FFFF00"/>
              </a:buClr>
              <a:buFont typeface="Wingdings" panose="05000000000000000000" pitchFamily="2" charset="2"/>
              <a:buChar char="è"/>
            </a:pPr>
            <a:endParaRPr lang="en-GB" sz="3200" b="1" dirty="0">
              <a:solidFill>
                <a:schemeClr val="bg1"/>
              </a:solidFill>
              <a:latin typeface="Arial Rounded MT Bold" panose="020F0704030504030204" pitchFamily="34" charset="0"/>
            </a:endParaRPr>
          </a:p>
        </p:txBody>
      </p:sp>
    </p:spTree>
    <p:custDataLst>
      <p:tags r:id="rId1"/>
    </p:custDataLst>
    <p:extLst>
      <p:ext uri="{BB962C8B-B14F-4D97-AF65-F5344CB8AC3E}">
        <p14:creationId xmlns:p14="http://schemas.microsoft.com/office/powerpoint/2010/main" val="2493802388"/>
      </p:ext>
    </p:extLst>
  </p:cSld>
  <p:clrMapOvr>
    <a:masterClrMapping/>
  </p:clrMapOvr>
  <mc:AlternateContent xmlns:mc="http://schemas.openxmlformats.org/markup-compatibility/2006" xmlns:p14="http://schemas.microsoft.com/office/powerpoint/2010/main">
    <mc:Choice Requires="p14">
      <p:transition spd="med" p14:dur="700" advTm="16067">
        <p:fade/>
      </p:transition>
    </mc:Choice>
    <mc:Fallback xmlns="">
      <p:transition spd="med" advTm="1606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EEBC00-888B-4B82-B3AF-3FC6B8DE36BB}"/>
              </a:ext>
            </a:extLst>
          </p:cNvPr>
          <p:cNvPicPr>
            <a:picLocks noChangeAspect="1"/>
          </p:cNvPicPr>
          <p:nvPr/>
        </p:nvPicPr>
        <p:blipFill>
          <a:blip r:embed="rId3"/>
          <a:stretch>
            <a:fillRect/>
          </a:stretch>
        </p:blipFill>
        <p:spPr>
          <a:xfrm>
            <a:off x="-45541" y="0"/>
            <a:ext cx="12192048" cy="6999379"/>
          </a:xfrm>
          <a:prstGeom prst="rect">
            <a:avLst/>
          </a:prstGeom>
        </p:spPr>
      </p:pic>
      <p:sp>
        <p:nvSpPr>
          <p:cNvPr id="37890" name="Rectangle 2"/>
          <p:cNvSpPr>
            <a:spLocks noGrp="1" noChangeArrowheads="1"/>
          </p:cNvSpPr>
          <p:nvPr>
            <p:ph type="title" idx="4294967295"/>
          </p:nvPr>
        </p:nvSpPr>
        <p:spPr>
          <a:xfrm>
            <a:off x="-45541" y="-95286"/>
            <a:ext cx="10106215" cy="1648134"/>
          </a:xfrm>
          <a:ln w="28575">
            <a:noFill/>
          </a:ln>
        </p:spPr>
        <p:txBody>
          <a:bodyPr/>
          <a:lstStyle/>
          <a:p>
            <a:pPr marL="990600" indent="-990600" eaLnBrk="1" hangingPunct="1"/>
            <a:r>
              <a:rPr lang="it-IT" altLang="en-US" sz="8800" b="1" dirty="0">
                <a:solidFill>
                  <a:schemeClr val="bg1"/>
                </a:solidFill>
              </a:rPr>
              <a:t>That’s all Folks!</a:t>
            </a:r>
            <a:endParaRPr lang="en-GB" altLang="en-US" sz="8800" b="1" dirty="0">
              <a:solidFill>
                <a:schemeClr val="bg1"/>
              </a:solidFill>
            </a:endParaRPr>
          </a:p>
        </p:txBody>
      </p:sp>
      <p:sp>
        <p:nvSpPr>
          <p:cNvPr id="8" name="Rectangle 2">
            <a:extLst>
              <a:ext uri="{FF2B5EF4-FFF2-40B4-BE49-F238E27FC236}">
                <a16:creationId xmlns:a16="http://schemas.microsoft.com/office/drawing/2014/main" id="{D765C5BC-D04D-44D6-A56D-FDA47A8C3ABD}"/>
              </a:ext>
            </a:extLst>
          </p:cNvPr>
          <p:cNvSpPr txBox="1">
            <a:spLocks noChangeArrowheads="1"/>
          </p:cNvSpPr>
          <p:nvPr/>
        </p:nvSpPr>
        <p:spPr bwMode="auto">
          <a:xfrm>
            <a:off x="45493" y="2271616"/>
            <a:ext cx="7866055" cy="811553"/>
          </a:xfrm>
          <a:prstGeom prst="rect">
            <a:avLst/>
          </a:prstGeom>
          <a:noFill/>
          <a:ln w="2857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mj-ea"/>
                <a:cs typeface="+mj-cs"/>
              </a:defRPr>
            </a:lvl1pPr>
            <a:lvl2pPr algn="l" rtl="0" eaLnBrk="0" fontAlgn="base" hangingPunct="0">
              <a:spcBef>
                <a:spcPct val="0"/>
              </a:spcBef>
              <a:spcAft>
                <a:spcPct val="0"/>
              </a:spcAft>
              <a:defRPr sz="3900">
                <a:solidFill>
                  <a:schemeClr val="tx2"/>
                </a:solidFill>
                <a:latin typeface="Arial" charset="0"/>
              </a:defRPr>
            </a:lvl2pPr>
            <a:lvl3pPr algn="l" rtl="0" eaLnBrk="0" fontAlgn="base" hangingPunct="0">
              <a:spcBef>
                <a:spcPct val="0"/>
              </a:spcBef>
              <a:spcAft>
                <a:spcPct val="0"/>
              </a:spcAft>
              <a:defRPr sz="3900">
                <a:solidFill>
                  <a:schemeClr val="tx2"/>
                </a:solidFill>
                <a:latin typeface="Arial" charset="0"/>
              </a:defRPr>
            </a:lvl3pPr>
            <a:lvl4pPr algn="l" rtl="0" eaLnBrk="0" fontAlgn="base" hangingPunct="0">
              <a:spcBef>
                <a:spcPct val="0"/>
              </a:spcBef>
              <a:spcAft>
                <a:spcPct val="0"/>
              </a:spcAft>
              <a:defRPr sz="3900">
                <a:solidFill>
                  <a:schemeClr val="tx2"/>
                </a:solidFill>
                <a:latin typeface="Arial" charset="0"/>
              </a:defRPr>
            </a:lvl4pPr>
            <a:lvl5pPr algn="l" rtl="0" eaLnBrk="0" fontAlgn="base" hangingPunct="0">
              <a:spcBef>
                <a:spcPct val="0"/>
              </a:spcBef>
              <a:spcAft>
                <a:spcPct val="0"/>
              </a:spcAft>
              <a:defRPr sz="3900">
                <a:solidFill>
                  <a:schemeClr val="tx2"/>
                </a:solidFill>
                <a:latin typeface="Arial" charset="0"/>
              </a:defRPr>
            </a:lvl5pPr>
            <a:lvl6pPr marL="457200" algn="l" rtl="0" eaLnBrk="0" fontAlgn="base" hangingPunct="0">
              <a:spcBef>
                <a:spcPct val="0"/>
              </a:spcBef>
              <a:spcAft>
                <a:spcPct val="0"/>
              </a:spcAft>
              <a:defRPr sz="3900">
                <a:solidFill>
                  <a:schemeClr val="tx2"/>
                </a:solidFill>
                <a:latin typeface="Arial" charset="0"/>
              </a:defRPr>
            </a:lvl6pPr>
            <a:lvl7pPr marL="914400" algn="l" rtl="0" eaLnBrk="0" fontAlgn="base" hangingPunct="0">
              <a:spcBef>
                <a:spcPct val="0"/>
              </a:spcBef>
              <a:spcAft>
                <a:spcPct val="0"/>
              </a:spcAft>
              <a:defRPr sz="3900">
                <a:solidFill>
                  <a:schemeClr val="tx2"/>
                </a:solidFill>
                <a:latin typeface="Arial" charset="0"/>
              </a:defRPr>
            </a:lvl7pPr>
            <a:lvl8pPr marL="1371600" algn="l" rtl="0" eaLnBrk="0" fontAlgn="base" hangingPunct="0">
              <a:spcBef>
                <a:spcPct val="0"/>
              </a:spcBef>
              <a:spcAft>
                <a:spcPct val="0"/>
              </a:spcAft>
              <a:defRPr sz="3900">
                <a:solidFill>
                  <a:schemeClr val="tx2"/>
                </a:solidFill>
                <a:latin typeface="Arial" charset="0"/>
              </a:defRPr>
            </a:lvl8pPr>
            <a:lvl9pPr marL="1828800" algn="l" rtl="0" eaLnBrk="0" fontAlgn="base" hangingPunct="0">
              <a:spcBef>
                <a:spcPct val="0"/>
              </a:spcBef>
              <a:spcAft>
                <a:spcPct val="0"/>
              </a:spcAft>
              <a:defRPr sz="3900">
                <a:solidFill>
                  <a:schemeClr val="tx2"/>
                </a:solidFill>
                <a:latin typeface="Arial" charset="0"/>
              </a:defRPr>
            </a:lvl9pPr>
          </a:lstStyle>
          <a:p>
            <a:pPr eaLnBrk="1" hangingPunct="1"/>
            <a:r>
              <a:rPr lang="en-US" altLang="en-US" sz="4000" b="1" kern="0" dirty="0">
                <a:solidFill>
                  <a:schemeClr val="bg1"/>
                </a:solidFill>
              </a:rPr>
              <a:t>“In every young, even the most wretched there is  a soft spot.”  (Don Bosco)</a:t>
            </a:r>
          </a:p>
        </p:txBody>
      </p:sp>
      <p:sp>
        <p:nvSpPr>
          <p:cNvPr id="3" name="TextBox 2">
            <a:extLst>
              <a:ext uri="{FF2B5EF4-FFF2-40B4-BE49-F238E27FC236}">
                <a16:creationId xmlns:a16="http://schemas.microsoft.com/office/drawing/2014/main" id="{94C2ED8B-4493-15BC-9DE4-1DD73C4AA9E2}"/>
              </a:ext>
            </a:extLst>
          </p:cNvPr>
          <p:cNvSpPr txBox="1"/>
          <p:nvPr/>
        </p:nvSpPr>
        <p:spPr>
          <a:xfrm>
            <a:off x="45493" y="4610100"/>
            <a:ext cx="6269582" cy="1477328"/>
          </a:xfrm>
          <a:prstGeom prst="rect">
            <a:avLst/>
          </a:prstGeom>
          <a:noFill/>
        </p:spPr>
        <p:txBody>
          <a:bodyPr wrap="square" rtlCol="0">
            <a:spAutoFit/>
          </a:bodyPr>
          <a:lstStyle/>
          <a:p>
            <a:r>
              <a:rPr lang="en-IN" b="1" dirty="0">
                <a:solidFill>
                  <a:schemeClr val="bg1"/>
                </a:solidFill>
              </a:rPr>
              <a:t>Based on the Letter of the Rector Major, Card. </a:t>
            </a:r>
            <a:r>
              <a:rPr lang="en-IN" b="1" dirty="0" err="1">
                <a:solidFill>
                  <a:schemeClr val="bg1"/>
                </a:solidFill>
              </a:rPr>
              <a:t>Ángel</a:t>
            </a:r>
            <a:r>
              <a:rPr lang="en-IN" b="1" dirty="0">
                <a:solidFill>
                  <a:schemeClr val="bg1"/>
                </a:solidFill>
              </a:rPr>
              <a:t> Fernández </a:t>
            </a:r>
            <a:r>
              <a:rPr lang="en-IN" b="1" dirty="0" err="1">
                <a:solidFill>
                  <a:schemeClr val="bg1"/>
                </a:solidFill>
              </a:rPr>
              <a:t>Artime</a:t>
            </a:r>
            <a:r>
              <a:rPr lang="en-IN" b="1" dirty="0">
                <a:solidFill>
                  <a:schemeClr val="bg1"/>
                </a:solidFill>
              </a:rPr>
              <a:t>, S.D.B.</a:t>
            </a:r>
          </a:p>
          <a:p>
            <a:endParaRPr lang="en-IN" b="1" dirty="0">
              <a:solidFill>
                <a:schemeClr val="bg1"/>
              </a:solidFill>
            </a:endParaRPr>
          </a:p>
          <a:p>
            <a:r>
              <a:rPr lang="en-IN" b="1" dirty="0">
                <a:solidFill>
                  <a:schemeClr val="bg1"/>
                </a:solidFill>
              </a:rPr>
              <a:t>Prepared by Fr. Gilbert Choondal SDB, Delegate of the Salesian Family, INK</a:t>
            </a:r>
          </a:p>
        </p:txBody>
      </p:sp>
      <p:pic>
        <p:nvPicPr>
          <p:cNvPr id="5" name="Picture 4">
            <a:extLst>
              <a:ext uri="{FF2B5EF4-FFF2-40B4-BE49-F238E27FC236}">
                <a16:creationId xmlns:a16="http://schemas.microsoft.com/office/drawing/2014/main" id="{2A113548-F13A-8E96-1F2C-4255C3196F7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465" b="96162" l="8606" r="94788">
                        <a14:foregroundMark x1="50606" y1="18667" x2="53636" y2="10707"/>
                        <a14:foregroundMark x1="22545" y1="26222" x2="26000" y2="21737"/>
                        <a14:foregroundMark x1="13636" y1="19677" x2="19273" y2="18667"/>
                        <a14:foregroundMark x1="51030" y1="6505" x2="57758" y2="6788"/>
                        <a14:foregroundMark x1="75576" y1="24323" x2="79273" y2="34465"/>
                        <a14:foregroundMark x1="85818" y1="40404" x2="88000" y2="51717"/>
                        <a14:foregroundMark x1="89939" y1="65212" x2="94909" y2="72364"/>
                        <a14:foregroundMark x1="94909" y1="72364" x2="94909" y2="72727"/>
                        <a14:foregroundMark x1="76667" y1="93333" x2="76242" y2="96202"/>
                        <a14:foregroundMark x1="69030" y1="92283" x2="67333" y2="94747"/>
                        <a14:foregroundMark x1="54061" y1="90263" x2="58182" y2="94343"/>
                        <a14:foregroundMark x1="46424" y1="90424" x2="41879" y2="93010"/>
                        <a14:foregroundMark x1="29939" y1="92000" x2="33394" y2="93010"/>
                        <a14:foregroundMark x1="15576" y1="91273" x2="16667" y2="94465"/>
                        <a14:foregroundMark x1="8848" y1="46949" x2="13212" y2="54343"/>
                        <a14:foregroundMark x1="9939" y1="38263" x2="14909" y2="36202"/>
                        <a14:foregroundMark x1="8606" y1="41737" x2="14303" y2="52606"/>
                        <a14:foregroundMark x1="27091" y1="38263" x2="28182" y2="32444"/>
                        <a14:foregroundMark x1="47515" y1="13455" x2="48182" y2="10545"/>
                        <a14:foregroundMark x1="22545" y1="22465" x2="26242" y2="16525"/>
                        <a14:foregroundMark x1="13394" y1="20727" x2="23818" y2="16808"/>
                        <a14:foregroundMark x1="51212" y1="13010" x2="54727" y2="13616"/>
                        <a14:foregroundMark x1="72121" y1="22141" x2="78424" y2="28687"/>
                        <a14:foregroundMark x1="88000" y1="47960" x2="88000" y2="50141"/>
                      </a14:backgroundRemoval>
                    </a14:imgEffect>
                  </a14:imgLayer>
                </a14:imgProps>
              </a:ext>
              <a:ext uri="{28A0092B-C50C-407E-A947-70E740481C1C}">
                <a14:useLocalDpi xmlns:a14="http://schemas.microsoft.com/office/drawing/2010/main" val="0"/>
              </a:ext>
            </a:extLst>
          </a:blip>
          <a:stretch>
            <a:fillRect/>
          </a:stretch>
        </p:blipFill>
        <p:spPr>
          <a:xfrm>
            <a:off x="7606154" y="141379"/>
            <a:ext cx="4572000" cy="6858000"/>
          </a:xfrm>
          <a:prstGeom prst="rect">
            <a:avLst/>
          </a:prstGeom>
        </p:spPr>
      </p:pic>
    </p:spTree>
    <p:custDataLst>
      <p:tags r:id="rId1"/>
    </p:custDataLst>
    <p:extLst>
      <p:ext uri="{BB962C8B-B14F-4D97-AF65-F5344CB8AC3E}">
        <p14:creationId xmlns:p14="http://schemas.microsoft.com/office/powerpoint/2010/main" val="3911525507"/>
      </p:ext>
    </p:extLst>
  </p:cSld>
  <p:clrMapOvr>
    <a:masterClrMapping/>
  </p:clrMapOvr>
  <mc:AlternateContent xmlns:mc="http://schemas.openxmlformats.org/markup-compatibility/2006" xmlns:p14="http://schemas.microsoft.com/office/powerpoint/2010/main">
    <mc:Choice Requires="p14">
      <p:transition spd="med" p14:dur="700" advTm="17565">
        <p:fade/>
      </p:transition>
    </mc:Choice>
    <mc:Fallback xmlns="">
      <p:transition spd="med" advTm="1756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p:cTn id="7" dur="500" fill="hold"/>
                                        <p:tgtEl>
                                          <p:spTgt spid="37890"/>
                                        </p:tgtEl>
                                        <p:attrNameLst>
                                          <p:attrName>ppt_w</p:attrName>
                                        </p:attrNameLst>
                                      </p:cBhvr>
                                      <p:tavLst>
                                        <p:tav tm="0">
                                          <p:val>
                                            <p:fltVal val="0"/>
                                          </p:val>
                                        </p:tav>
                                        <p:tav tm="100000">
                                          <p:val>
                                            <p:strVal val="#ppt_w"/>
                                          </p:val>
                                        </p:tav>
                                      </p:tavLst>
                                    </p:anim>
                                    <p:anim calcmode="lin" valueType="num">
                                      <p:cBhvr>
                                        <p:cTn id="8" dur="500" fill="hold"/>
                                        <p:tgtEl>
                                          <p:spTgt spid="37890"/>
                                        </p:tgtEl>
                                        <p:attrNameLst>
                                          <p:attrName>ppt_h</p:attrName>
                                        </p:attrNameLst>
                                      </p:cBhvr>
                                      <p:tavLst>
                                        <p:tav tm="0">
                                          <p:val>
                                            <p:fltVal val="0"/>
                                          </p:val>
                                        </p:tav>
                                        <p:tav tm="100000">
                                          <p:val>
                                            <p:strVal val="#ppt_h"/>
                                          </p:val>
                                        </p:tav>
                                      </p:tavLst>
                                    </p:anim>
                                    <p:animEffect transition="in" filter="fade">
                                      <p:cBhvr>
                                        <p:cTn id="9" dur="500"/>
                                        <p:tgtEl>
                                          <p:spTgt spid="3789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61275" y="272372"/>
            <a:ext cx="7447876" cy="1516671"/>
          </a:xfrm>
          <a:solidFill>
            <a:srgbClr val="FFFF00"/>
          </a:solidFill>
          <a:ln w="38100">
            <a:solidFill>
              <a:srgbClr val="FFFF00"/>
            </a:solidFill>
          </a:ln>
        </p:spPr>
        <p:txBody>
          <a:bodyPr>
            <a:normAutofit/>
          </a:bodyPr>
          <a:lstStyle/>
          <a:p>
            <a:pPr algn="r" eaLnBrk="1" hangingPunct="1">
              <a:defRPr/>
            </a:pPr>
            <a:r>
              <a:rPr lang="en-GB" sz="4000" b="1" dirty="0">
                <a:latin typeface="Arial" charset="0"/>
              </a:rPr>
              <a:t>1. Dreamer of 20</a:t>
            </a:r>
            <a:r>
              <a:rPr lang="en-GB" sz="4000" b="1" baseline="30000" dirty="0">
                <a:latin typeface="Arial" charset="0"/>
              </a:rPr>
              <a:t>th</a:t>
            </a:r>
            <a:r>
              <a:rPr lang="en-GB" sz="4000" b="1" dirty="0">
                <a:latin typeface="Arial" charset="0"/>
              </a:rPr>
              <a:t> Cent. “I have a dream.”</a:t>
            </a:r>
            <a:endParaRPr lang="it-IT" sz="4000" b="1" dirty="0">
              <a:latin typeface="Arial" charset="0"/>
            </a:endParaRPr>
          </a:p>
        </p:txBody>
      </p:sp>
      <p:sp>
        <p:nvSpPr>
          <p:cNvPr id="2" name="TextBox 1">
            <a:extLst>
              <a:ext uri="{FF2B5EF4-FFF2-40B4-BE49-F238E27FC236}">
                <a16:creationId xmlns:a16="http://schemas.microsoft.com/office/drawing/2014/main" id="{CD1B5AE3-2D6C-8930-D953-F545FC9F3EDB}"/>
              </a:ext>
            </a:extLst>
          </p:cNvPr>
          <p:cNvSpPr txBox="1"/>
          <p:nvPr/>
        </p:nvSpPr>
        <p:spPr>
          <a:xfrm>
            <a:off x="0" y="2344800"/>
            <a:ext cx="11668539" cy="4832092"/>
          </a:xfrm>
          <a:prstGeom prst="rect">
            <a:avLst/>
          </a:prstGeom>
          <a:noFill/>
        </p:spPr>
        <p:txBody>
          <a:bodyPr wrap="square" rtlCol="0">
            <a:spAutoFit/>
          </a:bodyPr>
          <a:lstStyle/>
          <a:p>
            <a:pPr>
              <a:buClr>
                <a:srgbClr val="FFFF00"/>
              </a:buClr>
            </a:pPr>
            <a:r>
              <a:rPr lang="en-US" sz="2800" b="1" dirty="0">
                <a:solidFill>
                  <a:schemeClr val="bg1"/>
                </a:solidFill>
                <a:latin typeface="Arial Rounded MT Bold" panose="020F0704030504030204" pitchFamily="34" charset="0"/>
              </a:rPr>
              <a:t>“…I have a dream that one day this nation will rise up and </a:t>
            </a:r>
            <a:r>
              <a:rPr lang="en-US" sz="2800" b="1" u="sng" dirty="0">
                <a:solidFill>
                  <a:schemeClr val="bg1"/>
                </a:solidFill>
                <a:latin typeface="Arial Rounded MT Bold" panose="020F0704030504030204" pitchFamily="34" charset="0"/>
              </a:rPr>
              <a:t>live out the true meaning of its creed</a:t>
            </a:r>
            <a:r>
              <a:rPr lang="en-US" sz="2800" b="1" dirty="0">
                <a:solidFill>
                  <a:schemeClr val="bg1"/>
                </a:solidFill>
                <a:latin typeface="Arial Rounded MT Bold" panose="020F0704030504030204" pitchFamily="34" charset="0"/>
              </a:rPr>
              <a:t>: 'We hold these truths to be self-evident, that all men are created equal.</a:t>
            </a:r>
          </a:p>
          <a:p>
            <a:pPr>
              <a:buClr>
                <a:srgbClr val="FFFF00"/>
              </a:buClr>
            </a:pPr>
            <a:r>
              <a:rPr lang="en-US" sz="2800" b="1" dirty="0">
                <a:solidFill>
                  <a:schemeClr val="bg1"/>
                </a:solidFill>
                <a:latin typeface="Arial Rounded MT Bold" panose="020F0704030504030204" pitchFamily="34" charset="0"/>
              </a:rPr>
              <a:t>I have a dream that one day on the red hills of Georgia, the sons of former slaves and the sons of former slave owners will be able to sit down together </a:t>
            </a:r>
            <a:r>
              <a:rPr lang="en-US" sz="2800" b="1" u="sng" dirty="0">
                <a:solidFill>
                  <a:schemeClr val="bg1"/>
                </a:solidFill>
                <a:latin typeface="Arial Rounded MT Bold" panose="020F0704030504030204" pitchFamily="34" charset="0"/>
              </a:rPr>
              <a:t>at the table of brotherhood</a:t>
            </a:r>
            <a:r>
              <a:rPr lang="en-US" sz="2800" b="1" dirty="0">
                <a:solidFill>
                  <a:schemeClr val="bg1"/>
                </a:solidFill>
                <a:latin typeface="Arial Rounded MT Bold" panose="020F0704030504030204" pitchFamily="34" charset="0"/>
              </a:rPr>
              <a:t>…</a:t>
            </a:r>
          </a:p>
          <a:p>
            <a:pPr>
              <a:buClr>
                <a:srgbClr val="FFFF00"/>
              </a:buClr>
            </a:pPr>
            <a:r>
              <a:rPr lang="en-US" sz="2800" b="1" dirty="0">
                <a:solidFill>
                  <a:schemeClr val="bg1"/>
                </a:solidFill>
                <a:latin typeface="Arial Rounded MT Bold" panose="020F0704030504030204" pitchFamily="34" charset="0"/>
              </a:rPr>
              <a:t>I have a dream that my four little children will one day live in a nation where they will not be judged by the </a:t>
            </a:r>
            <a:r>
              <a:rPr lang="en-US" sz="2800" b="1" dirty="0" err="1">
                <a:solidFill>
                  <a:schemeClr val="bg1"/>
                </a:solidFill>
                <a:latin typeface="Arial Rounded MT Bold" panose="020F0704030504030204" pitchFamily="34" charset="0"/>
              </a:rPr>
              <a:t>colour</a:t>
            </a:r>
            <a:r>
              <a:rPr lang="en-US" sz="2800" b="1" dirty="0">
                <a:solidFill>
                  <a:schemeClr val="bg1"/>
                </a:solidFill>
                <a:latin typeface="Arial Rounded MT Bold" panose="020F0704030504030204" pitchFamily="34" charset="0"/>
              </a:rPr>
              <a:t> of their skin but by the content of their character.</a:t>
            </a:r>
          </a:p>
          <a:p>
            <a:pPr>
              <a:buClr>
                <a:srgbClr val="FFFF00"/>
              </a:buClr>
            </a:pPr>
            <a:r>
              <a:rPr lang="en-US" sz="2800" b="1" dirty="0">
                <a:solidFill>
                  <a:schemeClr val="bg1"/>
                </a:solidFill>
                <a:latin typeface="Arial Rounded MT Bold" panose="020F0704030504030204" pitchFamily="34" charset="0"/>
              </a:rPr>
              <a:t>I have a dream today!“ (Martin Luther King Jr, on 28 August 1963)</a:t>
            </a:r>
          </a:p>
          <a:p>
            <a:pPr>
              <a:buClr>
                <a:srgbClr val="FFFF00"/>
              </a:buClr>
            </a:pPr>
            <a:endParaRPr lang="en-US" sz="2800" b="1" dirty="0">
              <a:solidFill>
                <a:schemeClr val="bg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16936908-B0FF-EB18-A10A-C1270D229E43}"/>
              </a:ext>
            </a:extLst>
          </p:cNvPr>
          <p:cNvPicPr>
            <a:picLocks noChangeAspect="1"/>
          </p:cNvPicPr>
          <p:nvPr/>
        </p:nvPicPr>
        <p:blipFill rotWithShape="1">
          <a:blip r:embed="rId3"/>
          <a:srcRect l="16045" r="8506"/>
          <a:stretch/>
        </p:blipFill>
        <p:spPr>
          <a:xfrm flipH="1">
            <a:off x="8801018" y="130280"/>
            <a:ext cx="3231955" cy="2354502"/>
          </a:xfrm>
          <a:prstGeom prst="rect">
            <a:avLst/>
          </a:prstGeom>
        </p:spPr>
      </p:pic>
    </p:spTree>
    <p:custDataLst>
      <p:tags r:id="rId1"/>
    </p:custDataLst>
    <p:extLst>
      <p:ext uri="{BB962C8B-B14F-4D97-AF65-F5344CB8AC3E}">
        <p14:creationId xmlns:p14="http://schemas.microsoft.com/office/powerpoint/2010/main" val="1898241693"/>
      </p:ext>
    </p:extLst>
  </p:cSld>
  <p:clrMapOvr>
    <a:masterClrMapping/>
  </p:clrMapOvr>
  <mc:AlternateContent xmlns:mc="http://schemas.openxmlformats.org/markup-compatibility/2006" xmlns:p14="http://schemas.microsoft.com/office/powerpoint/2010/main">
    <mc:Choice Requires="p14">
      <p:transition spd="med" p14:dur="700" advTm="14790">
        <p:fade/>
      </p:transition>
    </mc:Choice>
    <mc:Fallback xmlns="">
      <p:transition spd="med" advTm="1479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61276" y="272372"/>
            <a:ext cx="9786629" cy="1387463"/>
          </a:xfrm>
          <a:solidFill>
            <a:srgbClr val="FFFF00"/>
          </a:solidFill>
          <a:ln w="38100">
            <a:solidFill>
              <a:srgbClr val="FFFF00"/>
            </a:solidFill>
          </a:ln>
        </p:spPr>
        <p:txBody>
          <a:bodyPr>
            <a:normAutofit/>
          </a:bodyPr>
          <a:lstStyle/>
          <a:p>
            <a:pPr algn="r" eaLnBrk="1" hangingPunct="1">
              <a:defRPr/>
            </a:pPr>
            <a:r>
              <a:rPr lang="en-GB" sz="4000" b="1" dirty="0">
                <a:latin typeface="Arial" charset="0"/>
              </a:rPr>
              <a:t>1.Dreamer of 21</a:t>
            </a:r>
            <a:r>
              <a:rPr lang="en-GB" sz="4000" b="1" baseline="30000" dirty="0">
                <a:latin typeface="Arial" charset="0"/>
              </a:rPr>
              <a:t>st</a:t>
            </a:r>
            <a:r>
              <a:rPr lang="en-GB" sz="4000" b="1" dirty="0">
                <a:latin typeface="Arial" charset="0"/>
              </a:rPr>
              <a:t> Cent. “I dream a Missionary Church.”</a:t>
            </a:r>
            <a:endParaRPr lang="it-IT" sz="4000" b="1" dirty="0">
              <a:latin typeface="Arial" charset="0"/>
            </a:endParaRPr>
          </a:p>
        </p:txBody>
      </p:sp>
      <p:sp>
        <p:nvSpPr>
          <p:cNvPr id="2" name="TextBox 1">
            <a:extLst>
              <a:ext uri="{FF2B5EF4-FFF2-40B4-BE49-F238E27FC236}">
                <a16:creationId xmlns:a16="http://schemas.microsoft.com/office/drawing/2014/main" id="{CD1B5AE3-2D6C-8930-D953-F545FC9F3EDB}"/>
              </a:ext>
            </a:extLst>
          </p:cNvPr>
          <p:cNvSpPr txBox="1"/>
          <p:nvPr/>
        </p:nvSpPr>
        <p:spPr>
          <a:xfrm>
            <a:off x="0" y="1863378"/>
            <a:ext cx="11887200" cy="4832092"/>
          </a:xfrm>
          <a:prstGeom prst="rect">
            <a:avLst/>
          </a:prstGeom>
          <a:noFill/>
        </p:spPr>
        <p:txBody>
          <a:bodyPr wrap="square" rtlCol="0">
            <a:spAutoFit/>
          </a:bodyPr>
          <a:lstStyle/>
          <a:p>
            <a:pPr>
              <a:buClr>
                <a:srgbClr val="FFFF00"/>
              </a:buClr>
            </a:pPr>
            <a:r>
              <a:rPr lang="en-US" sz="2800" b="1" dirty="0">
                <a:solidFill>
                  <a:schemeClr val="bg1"/>
                </a:solidFill>
                <a:latin typeface="Arial Rounded MT Bold" panose="020F0704030504030204" pitchFamily="34" charset="0"/>
              </a:rPr>
              <a:t>I dream of a “missionary option”, that is, a missionary impulse capable of transforming everything, so that the </a:t>
            </a:r>
            <a:r>
              <a:rPr lang="en-US" sz="2800" b="1" u="sng" dirty="0">
                <a:solidFill>
                  <a:schemeClr val="bg1"/>
                </a:solidFill>
                <a:latin typeface="Arial Rounded MT Bold" panose="020F0704030504030204" pitchFamily="34" charset="0"/>
              </a:rPr>
              <a:t>Church’s customs, ways of doing things</a:t>
            </a:r>
            <a:r>
              <a:rPr lang="en-US" sz="2800" b="1" dirty="0">
                <a:solidFill>
                  <a:schemeClr val="bg1"/>
                </a:solidFill>
                <a:latin typeface="Arial Rounded MT Bold" panose="020F0704030504030204" pitchFamily="34" charset="0"/>
              </a:rPr>
              <a:t>, times and schedules, language and structures can be suitably channeled for the evangelization of today’s world rather than for her self-preservation. The renewal of structures demanded by pastoral conversion can only be understood in this light: as part of an effort to make them more mission-oriented, to make ordinary pastoral activity on every level </a:t>
            </a:r>
            <a:r>
              <a:rPr lang="en-US" sz="2800" b="1" u="sng" dirty="0">
                <a:solidFill>
                  <a:schemeClr val="bg1"/>
                </a:solidFill>
                <a:latin typeface="Arial Rounded MT Bold" panose="020F0704030504030204" pitchFamily="34" charset="0"/>
              </a:rPr>
              <a:t>more inclusive and open,</a:t>
            </a:r>
            <a:r>
              <a:rPr lang="en-US" sz="2800" b="1" dirty="0">
                <a:solidFill>
                  <a:schemeClr val="bg1"/>
                </a:solidFill>
                <a:latin typeface="Arial Rounded MT Bold" panose="020F0704030504030204" pitchFamily="34" charset="0"/>
              </a:rPr>
              <a:t> to inspire in pastoral workers a constant desire to go forth and in this way to elicit a positive response from all those whom Jesus summons to friendship with himself. (</a:t>
            </a:r>
            <a:r>
              <a:rPr lang="en-US" sz="2800" b="1" i="1" dirty="0" err="1">
                <a:solidFill>
                  <a:schemeClr val="bg1"/>
                </a:solidFill>
                <a:latin typeface="Arial Rounded MT Bold" panose="020F0704030504030204" pitchFamily="34" charset="0"/>
              </a:rPr>
              <a:t>Evangelii</a:t>
            </a:r>
            <a:r>
              <a:rPr lang="en-US" sz="2800" b="1" i="1" dirty="0">
                <a:solidFill>
                  <a:schemeClr val="bg1"/>
                </a:solidFill>
                <a:latin typeface="Arial Rounded MT Bold" panose="020F0704030504030204" pitchFamily="34" charset="0"/>
              </a:rPr>
              <a:t> Gaudium</a:t>
            </a:r>
            <a:r>
              <a:rPr lang="en-US" sz="2800" b="1" dirty="0">
                <a:solidFill>
                  <a:schemeClr val="bg1"/>
                </a:solidFill>
                <a:latin typeface="Arial Rounded MT Bold" panose="020F0704030504030204" pitchFamily="34" charset="0"/>
              </a:rPr>
              <a:t>, 27)</a:t>
            </a:r>
          </a:p>
        </p:txBody>
      </p:sp>
      <p:pic>
        <p:nvPicPr>
          <p:cNvPr id="3" name="Picture 2">
            <a:extLst>
              <a:ext uri="{FF2B5EF4-FFF2-40B4-BE49-F238E27FC236}">
                <a16:creationId xmlns:a16="http://schemas.microsoft.com/office/drawing/2014/main" id="{05061902-850D-FEBB-D137-BE755A8119A1}"/>
              </a:ext>
            </a:extLst>
          </p:cNvPr>
          <p:cNvPicPr>
            <a:picLocks noChangeAspect="1"/>
          </p:cNvPicPr>
          <p:nvPr/>
        </p:nvPicPr>
        <p:blipFill>
          <a:blip r:embed="rId3"/>
          <a:stretch>
            <a:fillRect/>
          </a:stretch>
        </p:blipFill>
        <p:spPr>
          <a:xfrm>
            <a:off x="10131699" y="0"/>
            <a:ext cx="1755501" cy="2006287"/>
          </a:xfrm>
          <a:prstGeom prst="rect">
            <a:avLst/>
          </a:prstGeom>
        </p:spPr>
      </p:pic>
    </p:spTree>
    <p:custDataLst>
      <p:tags r:id="rId1"/>
    </p:custDataLst>
    <p:extLst>
      <p:ext uri="{BB962C8B-B14F-4D97-AF65-F5344CB8AC3E}">
        <p14:creationId xmlns:p14="http://schemas.microsoft.com/office/powerpoint/2010/main" val="710435588"/>
      </p:ext>
    </p:extLst>
  </p:cSld>
  <p:clrMapOvr>
    <a:masterClrMapping/>
  </p:clrMapOvr>
  <mc:AlternateContent xmlns:mc="http://schemas.openxmlformats.org/markup-compatibility/2006" xmlns:p14="http://schemas.microsoft.com/office/powerpoint/2010/main">
    <mc:Choice Requires="p14">
      <p:transition spd="med" p14:dur="700" advTm="14790">
        <p:fade/>
      </p:transition>
    </mc:Choice>
    <mc:Fallback xmlns="">
      <p:transition spd="med" advTm="1479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61276" y="272372"/>
            <a:ext cx="7647901" cy="584877"/>
          </a:xfrm>
          <a:solidFill>
            <a:srgbClr val="FFFF00"/>
          </a:solidFill>
          <a:ln w="38100">
            <a:solidFill>
              <a:srgbClr val="FFFF00"/>
            </a:solidFill>
          </a:ln>
        </p:spPr>
        <p:txBody>
          <a:bodyPr>
            <a:noAutofit/>
          </a:bodyPr>
          <a:lstStyle/>
          <a:p>
            <a:pPr algn="r" eaLnBrk="1" hangingPunct="1">
              <a:defRPr/>
            </a:pPr>
            <a:r>
              <a:rPr lang="en-GB" sz="2800" b="1" dirty="0">
                <a:latin typeface="Arial" charset="0"/>
              </a:rPr>
              <a:t>2.  Clarifying Notions: Vocabulary</a:t>
            </a:r>
            <a:endParaRPr lang="it-IT" sz="2800" b="1" dirty="0">
              <a:latin typeface="Arial" charset="0"/>
            </a:endParaRPr>
          </a:p>
        </p:txBody>
      </p:sp>
      <p:sp>
        <p:nvSpPr>
          <p:cNvPr id="4" name="TextBox 3">
            <a:extLst>
              <a:ext uri="{FF2B5EF4-FFF2-40B4-BE49-F238E27FC236}">
                <a16:creationId xmlns:a16="http://schemas.microsoft.com/office/drawing/2014/main" id="{4ED6342E-6BD2-BA12-40F3-C714E7E268A5}"/>
              </a:ext>
            </a:extLst>
          </p:cNvPr>
          <p:cNvSpPr txBox="1"/>
          <p:nvPr/>
        </p:nvSpPr>
        <p:spPr>
          <a:xfrm>
            <a:off x="-118442" y="857249"/>
            <a:ext cx="12310442" cy="6093976"/>
          </a:xfrm>
          <a:prstGeom prst="rect">
            <a:avLst/>
          </a:prstGeom>
          <a:noFill/>
        </p:spPr>
        <p:txBody>
          <a:bodyPr wrap="square" rtlCol="0">
            <a:spAutoFit/>
          </a:bodyPr>
          <a:lstStyle/>
          <a:p>
            <a:pPr marL="457200" indent="-457200">
              <a:buClr>
                <a:srgbClr val="FFFF00"/>
              </a:buClr>
              <a:buFont typeface="Wingdings" panose="05000000000000000000" pitchFamily="2" charset="2"/>
              <a:buChar char="è"/>
            </a:pPr>
            <a:r>
              <a:rPr lang="en-GB" sz="2600" b="1" dirty="0">
                <a:solidFill>
                  <a:schemeClr val="bg1"/>
                </a:solidFill>
                <a:latin typeface="Arial Rounded MT Bold" panose="020F0704030504030204" pitchFamily="34" charset="0"/>
              </a:rPr>
              <a:t> </a:t>
            </a:r>
            <a:r>
              <a:rPr lang="en-IN" sz="2600" b="1" dirty="0">
                <a:solidFill>
                  <a:srgbClr val="FFC000"/>
                </a:solidFill>
                <a:latin typeface="Arial Rounded MT Bold" panose="020F0704030504030204" pitchFamily="34" charset="0"/>
              </a:rPr>
              <a:t>Salesian</a:t>
            </a:r>
            <a:r>
              <a:rPr lang="en-IN" sz="2600" b="1" dirty="0">
                <a:solidFill>
                  <a:schemeClr val="bg1"/>
                </a:solidFill>
                <a:latin typeface="Arial Rounded MT Bold" panose="020F0704030504030204" pitchFamily="34" charset="0"/>
                <a:sym typeface="Wingdings" panose="05000000000000000000" pitchFamily="2" charset="2"/>
              </a:rPr>
              <a:t> Originating from St. Francis de Sales</a:t>
            </a:r>
          </a:p>
          <a:p>
            <a:pPr marL="457200" indent="-457200">
              <a:buClr>
                <a:srgbClr val="FFFF00"/>
              </a:buClr>
              <a:buFont typeface="Wingdings" panose="05000000000000000000" pitchFamily="2" charset="2"/>
              <a:buChar char="è"/>
            </a:pPr>
            <a:r>
              <a:rPr lang="en-IN" sz="2600" b="1" dirty="0">
                <a:solidFill>
                  <a:srgbClr val="FFC000"/>
                </a:solidFill>
                <a:latin typeface="Arial Rounded MT Bold" panose="020F0704030504030204" pitchFamily="34" charset="0"/>
                <a:sym typeface="Wingdings" panose="05000000000000000000" pitchFamily="2" charset="2"/>
              </a:rPr>
              <a:t> Religious/Consecrated people </a:t>
            </a:r>
            <a:r>
              <a:rPr lang="en-IN" sz="2600" b="1" dirty="0">
                <a:solidFill>
                  <a:schemeClr val="bg1"/>
                </a:solidFill>
                <a:latin typeface="Arial Rounded MT Bold" panose="020F0704030504030204" pitchFamily="34" charset="0"/>
                <a:sym typeface="Wingdings" panose="05000000000000000000" pitchFamily="2" charset="2"/>
              </a:rPr>
              <a:t> Fathers or sisters who live with vows, in communities for a specific mission designed by their founder/foundress.</a:t>
            </a:r>
            <a:endParaRPr lang="en-IN" sz="2600" b="1" dirty="0">
              <a:solidFill>
                <a:schemeClr val="bg1"/>
              </a:solidFill>
              <a:latin typeface="Arial Rounded MT Bold" panose="020F0704030504030204" pitchFamily="34" charset="0"/>
            </a:endParaRPr>
          </a:p>
          <a:p>
            <a:pPr marL="457200" indent="-457200">
              <a:buClr>
                <a:srgbClr val="FFFF00"/>
              </a:buClr>
              <a:buFont typeface="Wingdings" panose="05000000000000000000" pitchFamily="2" charset="2"/>
              <a:buChar char="è"/>
            </a:pPr>
            <a:r>
              <a:rPr lang="en-IN" sz="2600" b="1" dirty="0">
                <a:solidFill>
                  <a:schemeClr val="bg1"/>
                </a:solidFill>
                <a:latin typeface="Arial Rounded MT Bold" panose="020F0704030504030204" pitchFamily="34" charset="0"/>
              </a:rPr>
              <a:t> </a:t>
            </a:r>
            <a:r>
              <a:rPr lang="en-IN" sz="2600" b="1" dirty="0">
                <a:solidFill>
                  <a:srgbClr val="FFC000"/>
                </a:solidFill>
                <a:latin typeface="Arial Rounded MT Bold" panose="020F0704030504030204" pitchFamily="34" charset="0"/>
              </a:rPr>
              <a:t>Charism</a:t>
            </a:r>
            <a:r>
              <a:rPr lang="en-IN" sz="2600" b="1" dirty="0">
                <a:solidFill>
                  <a:schemeClr val="bg1"/>
                </a:solidFill>
                <a:latin typeface="Arial Rounded MT Bold" panose="020F0704030504030204" pitchFamily="34" charset="0"/>
              </a:rPr>
              <a:t> </a:t>
            </a:r>
            <a:r>
              <a:rPr lang="en-IN" sz="2600" b="1" dirty="0">
                <a:solidFill>
                  <a:schemeClr val="bg1"/>
                </a:solidFill>
                <a:latin typeface="Arial Rounded MT Bold" panose="020F0704030504030204" pitchFamily="34" charset="0"/>
                <a:sym typeface="Wingdings" panose="05000000000000000000" pitchFamily="2" charset="2"/>
              </a:rPr>
              <a:t> Way of life for a specific style (for Religious)</a:t>
            </a:r>
          </a:p>
          <a:p>
            <a:pPr marL="457200" indent="-457200">
              <a:buClr>
                <a:srgbClr val="FFFF00"/>
              </a:buClr>
              <a:buFont typeface="Wingdings" panose="05000000000000000000" pitchFamily="2" charset="2"/>
              <a:buChar char="è"/>
            </a:pPr>
            <a:r>
              <a:rPr lang="en-IN" sz="2600" b="1" dirty="0">
                <a:solidFill>
                  <a:schemeClr val="bg1"/>
                </a:solidFill>
                <a:latin typeface="Arial Rounded MT Bold" panose="020F0704030504030204" pitchFamily="34" charset="0"/>
                <a:sym typeface="Wingdings" panose="05000000000000000000" pitchFamily="2" charset="2"/>
              </a:rPr>
              <a:t> </a:t>
            </a:r>
            <a:r>
              <a:rPr lang="en-IN" sz="2600" b="1" dirty="0">
                <a:solidFill>
                  <a:srgbClr val="FFC000"/>
                </a:solidFill>
                <a:latin typeface="Arial Rounded MT Bold" panose="020F0704030504030204" pitchFamily="34" charset="0"/>
                <a:sym typeface="Wingdings" panose="05000000000000000000" pitchFamily="2" charset="2"/>
              </a:rPr>
              <a:t>Spirituality</a:t>
            </a:r>
            <a:r>
              <a:rPr lang="en-IN" sz="2600" b="1" dirty="0">
                <a:solidFill>
                  <a:schemeClr val="bg1"/>
                </a:solidFill>
                <a:latin typeface="Arial Rounded MT Bold" panose="020F0704030504030204" pitchFamily="34" charset="0"/>
                <a:sym typeface="Wingdings" panose="05000000000000000000" pitchFamily="2" charset="2"/>
              </a:rPr>
              <a:t>  Almost like charism. A way of life for anyone.</a:t>
            </a:r>
            <a:endParaRPr lang="en-IN" sz="2600" b="1" dirty="0">
              <a:solidFill>
                <a:schemeClr val="bg1"/>
              </a:solidFill>
              <a:latin typeface="Arial Rounded MT Bold" panose="020F0704030504030204" pitchFamily="34" charset="0"/>
            </a:endParaRPr>
          </a:p>
          <a:p>
            <a:pPr marL="457200" indent="-457200">
              <a:buClr>
                <a:srgbClr val="FFFF00"/>
              </a:buClr>
              <a:buFont typeface="Wingdings" panose="05000000000000000000" pitchFamily="2" charset="2"/>
              <a:buChar char="è"/>
            </a:pPr>
            <a:r>
              <a:rPr lang="en-IN" sz="2600" b="1" dirty="0">
                <a:solidFill>
                  <a:schemeClr val="bg1"/>
                </a:solidFill>
                <a:latin typeface="Arial Rounded MT Bold" panose="020F0704030504030204" pitchFamily="34" charset="0"/>
              </a:rPr>
              <a:t> </a:t>
            </a:r>
            <a:r>
              <a:rPr lang="en-IN" sz="2600" b="1" dirty="0">
                <a:solidFill>
                  <a:srgbClr val="FFC000"/>
                </a:solidFill>
                <a:latin typeface="Arial Rounded MT Bold" panose="020F0704030504030204" pitchFamily="34" charset="0"/>
              </a:rPr>
              <a:t>Province</a:t>
            </a:r>
            <a:r>
              <a:rPr lang="en-IN" sz="2600" b="1" dirty="0">
                <a:solidFill>
                  <a:schemeClr val="bg1"/>
                </a:solidFill>
                <a:latin typeface="Arial Rounded MT Bold" panose="020F0704030504030204" pitchFamily="34" charset="0"/>
              </a:rPr>
              <a:t> </a:t>
            </a:r>
            <a:r>
              <a:rPr lang="en-IN" sz="2600" b="1" dirty="0">
                <a:solidFill>
                  <a:schemeClr val="bg1"/>
                </a:solidFill>
                <a:latin typeface="Arial Rounded MT Bold" panose="020F0704030504030204" pitchFamily="34" charset="0"/>
                <a:sym typeface="Wingdings" panose="05000000000000000000" pitchFamily="2" charset="2"/>
              </a:rPr>
              <a:t> Similar to Diocese. This is governing structure of Religious. Province is divided into communities exactly like dioceses to parishes.</a:t>
            </a:r>
            <a:endParaRPr lang="en-IN" sz="2600" b="1" dirty="0">
              <a:solidFill>
                <a:schemeClr val="bg1"/>
              </a:solidFill>
              <a:latin typeface="Arial Rounded MT Bold" panose="020F0704030504030204" pitchFamily="34" charset="0"/>
            </a:endParaRPr>
          </a:p>
          <a:p>
            <a:pPr marL="457200" indent="-457200">
              <a:buClr>
                <a:srgbClr val="FFFF00"/>
              </a:buClr>
              <a:buFont typeface="Wingdings" panose="05000000000000000000" pitchFamily="2" charset="2"/>
              <a:buChar char="è"/>
            </a:pPr>
            <a:r>
              <a:rPr lang="en-IN" sz="2600" b="1" dirty="0">
                <a:solidFill>
                  <a:schemeClr val="bg1"/>
                </a:solidFill>
                <a:latin typeface="Arial Rounded MT Bold" panose="020F0704030504030204" pitchFamily="34" charset="0"/>
              </a:rPr>
              <a:t> </a:t>
            </a:r>
            <a:r>
              <a:rPr lang="en-IN" sz="2600" b="1" dirty="0">
                <a:solidFill>
                  <a:srgbClr val="FFC000"/>
                </a:solidFill>
                <a:latin typeface="Arial Rounded MT Bold" panose="020F0704030504030204" pitchFamily="34" charset="0"/>
              </a:rPr>
              <a:t>Apostolate </a:t>
            </a:r>
            <a:r>
              <a:rPr lang="en-IN" sz="2600" b="1" dirty="0">
                <a:solidFill>
                  <a:schemeClr val="bg1"/>
                </a:solidFill>
                <a:latin typeface="Arial Rounded MT Bold" panose="020F0704030504030204" pitchFamily="34" charset="0"/>
                <a:sym typeface="Wingdings" panose="05000000000000000000" pitchFamily="2" charset="2"/>
              </a:rPr>
              <a:t> Mission of Apostles (12+ apostles ). Carrying out the work of apostles in today’s context.</a:t>
            </a:r>
            <a:endParaRPr lang="en-IN" sz="2600" b="1" dirty="0">
              <a:solidFill>
                <a:schemeClr val="bg1"/>
              </a:solidFill>
              <a:latin typeface="Arial Rounded MT Bold" panose="020F0704030504030204" pitchFamily="34" charset="0"/>
            </a:endParaRPr>
          </a:p>
          <a:p>
            <a:pPr marL="457200" indent="-457200">
              <a:buClr>
                <a:srgbClr val="FFFF00"/>
              </a:buClr>
              <a:buFont typeface="Wingdings" panose="05000000000000000000" pitchFamily="2" charset="2"/>
              <a:buChar char="è"/>
            </a:pPr>
            <a:r>
              <a:rPr lang="en-IN" sz="2600" b="1" dirty="0">
                <a:solidFill>
                  <a:schemeClr val="bg1"/>
                </a:solidFill>
                <a:latin typeface="Arial Rounded MT Bold" panose="020F0704030504030204" pitchFamily="34" charset="0"/>
              </a:rPr>
              <a:t> </a:t>
            </a:r>
            <a:r>
              <a:rPr lang="en-IN" sz="2600" b="1" dirty="0">
                <a:solidFill>
                  <a:srgbClr val="FFC000"/>
                </a:solidFill>
                <a:latin typeface="Arial Rounded MT Bold" panose="020F0704030504030204" pitchFamily="34" charset="0"/>
              </a:rPr>
              <a:t>Preventive System</a:t>
            </a:r>
            <a:r>
              <a:rPr lang="en-IN" sz="2600" b="1" dirty="0">
                <a:solidFill>
                  <a:schemeClr val="bg1"/>
                </a:solidFill>
                <a:latin typeface="Arial Rounded MT Bold" panose="020F0704030504030204" pitchFamily="34" charset="0"/>
                <a:sym typeface="Wingdings" panose="05000000000000000000" pitchFamily="2" charset="2"/>
              </a:rPr>
              <a:t></a:t>
            </a:r>
            <a:r>
              <a:rPr lang="en-IN" sz="2600" b="1" dirty="0">
                <a:solidFill>
                  <a:schemeClr val="bg1"/>
                </a:solidFill>
                <a:latin typeface="Arial Rounded MT Bold" panose="020F0704030504030204" pitchFamily="34" charset="0"/>
              </a:rPr>
              <a:t> Educative  system designed by Don Bosco based on Reason, Religion and Loving Kindness. It is founded on the spirituality of St. Francis de Sales, in the style of Good Shepherd, articulated by DB.</a:t>
            </a:r>
          </a:p>
          <a:p>
            <a:pPr marL="457200" indent="-457200">
              <a:buClr>
                <a:srgbClr val="FFFF00"/>
              </a:buClr>
              <a:buFont typeface="Wingdings" panose="05000000000000000000" pitchFamily="2" charset="2"/>
              <a:buChar char="è"/>
            </a:pPr>
            <a:r>
              <a:rPr lang="en-GB" sz="2600" b="1" dirty="0">
                <a:solidFill>
                  <a:srgbClr val="FFC000"/>
                </a:solidFill>
                <a:latin typeface="Arial Rounded MT Bold" panose="020F0704030504030204" pitchFamily="34" charset="0"/>
              </a:rPr>
              <a:t>Laity</a:t>
            </a:r>
            <a:r>
              <a:rPr lang="en-GB" sz="2600" b="1" dirty="0">
                <a:solidFill>
                  <a:schemeClr val="bg1"/>
                </a:solidFill>
                <a:latin typeface="Arial Rounded MT Bold" panose="020F0704030504030204" pitchFamily="34" charset="0"/>
              </a:rPr>
              <a:t> </a:t>
            </a:r>
            <a:r>
              <a:rPr lang="en-GB" sz="2600" b="1" dirty="0">
                <a:solidFill>
                  <a:schemeClr val="bg1"/>
                </a:solidFill>
                <a:latin typeface="Arial Rounded MT Bold" panose="020F0704030504030204" pitchFamily="34" charset="0"/>
                <a:sym typeface="Wingdings" panose="05000000000000000000" pitchFamily="2" charset="2"/>
              </a:rPr>
              <a:t> Baptised members of the Catholic Church. They are neither clergy (ordained) nor religious.</a:t>
            </a:r>
            <a:endParaRPr lang="en-GB" sz="2600" b="1" dirty="0">
              <a:solidFill>
                <a:schemeClr val="bg1"/>
              </a:solidFill>
              <a:latin typeface="Arial Rounded MT Bold" panose="020F0704030504030204" pitchFamily="34" charset="0"/>
            </a:endParaRPr>
          </a:p>
        </p:txBody>
      </p:sp>
    </p:spTree>
    <p:custDataLst>
      <p:tags r:id="rId1"/>
    </p:custDataLst>
    <p:extLst>
      <p:ext uri="{BB962C8B-B14F-4D97-AF65-F5344CB8AC3E}">
        <p14:creationId xmlns:p14="http://schemas.microsoft.com/office/powerpoint/2010/main" val="4013891165"/>
      </p:ext>
    </p:extLst>
  </p:cSld>
  <p:clrMapOvr>
    <a:masterClrMapping/>
  </p:clrMapOvr>
  <mc:AlternateContent xmlns:mc="http://schemas.openxmlformats.org/markup-compatibility/2006" xmlns:p14="http://schemas.microsoft.com/office/powerpoint/2010/main">
    <mc:Choice Requires="p14">
      <p:transition spd="med" p14:dur="700" advTm="34288">
        <p:fade/>
      </p:transition>
    </mc:Choice>
    <mc:Fallback xmlns="">
      <p:transition spd="med" advTm="3428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69325" y="254864"/>
            <a:ext cx="8608000" cy="809661"/>
          </a:xfrm>
          <a:ln w="57150">
            <a:solidFill>
              <a:srgbClr val="FFFF00"/>
            </a:solidFill>
          </a:ln>
        </p:spPr>
        <p:txBody>
          <a:bodyPr/>
          <a:lstStyle/>
          <a:p>
            <a:pPr algn="ctr" eaLnBrk="1" hangingPunct="1"/>
            <a:r>
              <a:rPr lang="en-GB" altLang="en-US" sz="4000" b="1" dirty="0">
                <a:solidFill>
                  <a:srgbClr val="FFFF00"/>
                </a:solidFill>
                <a:latin typeface="Arial Rounded MT Bold" pitchFamily="34" charset="0"/>
              </a:rPr>
              <a:t>3. Meaning and Origin of </a:t>
            </a:r>
            <a:r>
              <a:rPr lang="en-GB" altLang="en-US" sz="4000" b="1" dirty="0" err="1">
                <a:solidFill>
                  <a:srgbClr val="FFFF00"/>
                </a:solidFill>
                <a:latin typeface="Arial Rounded MT Bold" pitchFamily="34" charset="0"/>
              </a:rPr>
              <a:t>Strenna</a:t>
            </a:r>
            <a:endParaRPr lang="en-GB" altLang="en-US" sz="4000" b="1" dirty="0">
              <a:solidFill>
                <a:srgbClr val="FFFF00"/>
              </a:solidFill>
              <a:latin typeface="Arial Rounded MT Bold" pitchFamily="34" charset="0"/>
            </a:endParaRPr>
          </a:p>
        </p:txBody>
      </p:sp>
      <p:sp>
        <p:nvSpPr>
          <p:cNvPr id="16387" name="Rectangle 3"/>
          <p:cNvSpPr>
            <a:spLocks noGrp="1" noChangeArrowheads="1"/>
          </p:cNvSpPr>
          <p:nvPr>
            <p:ph type="body" idx="1"/>
          </p:nvPr>
        </p:nvSpPr>
        <p:spPr>
          <a:xfrm>
            <a:off x="186313" y="1314788"/>
            <a:ext cx="4958894" cy="1600200"/>
          </a:xfrm>
        </p:spPr>
        <p:txBody>
          <a:bodyPr/>
          <a:lstStyle/>
          <a:p>
            <a:pPr eaLnBrk="1" hangingPunct="1">
              <a:lnSpc>
                <a:spcPct val="90000"/>
              </a:lnSpc>
              <a:defRPr/>
            </a:pPr>
            <a:r>
              <a:rPr lang="en-GB" sz="3600" b="1" dirty="0" err="1">
                <a:latin typeface="Arial Rounded MT Bold"/>
              </a:rPr>
              <a:t>Strenna</a:t>
            </a:r>
            <a:r>
              <a:rPr lang="en-GB" sz="3600" b="1" dirty="0">
                <a:latin typeface="Arial Rounded MT Bold"/>
              </a:rPr>
              <a:t> = Gift.  New Year Gift</a:t>
            </a:r>
          </a:p>
          <a:p>
            <a:pPr marL="0" indent="0" eaLnBrk="1" hangingPunct="1">
              <a:lnSpc>
                <a:spcPct val="90000"/>
              </a:lnSpc>
              <a:buNone/>
              <a:defRPr/>
            </a:pPr>
            <a:endParaRPr lang="en-GB" sz="3600" b="1" dirty="0">
              <a:latin typeface="Arial Rounded MT Bold"/>
            </a:endParaRPr>
          </a:p>
          <a:p>
            <a:pPr eaLnBrk="1" hangingPunct="1">
              <a:lnSpc>
                <a:spcPct val="90000"/>
              </a:lnSpc>
              <a:defRPr/>
            </a:pPr>
            <a:r>
              <a:rPr lang="en-GB" sz="3600" b="1" dirty="0">
                <a:latin typeface="Arial Rounded MT Bold"/>
              </a:rPr>
              <a:t> A gift to the Salesian Family from the Rector Major, the head of the Salesian Family.</a:t>
            </a:r>
          </a:p>
          <a:p>
            <a:pPr marL="0" indent="0" eaLnBrk="1" hangingPunct="1">
              <a:lnSpc>
                <a:spcPct val="90000"/>
              </a:lnSpc>
              <a:buNone/>
              <a:defRPr/>
            </a:pPr>
            <a:endParaRPr lang="en-GB" sz="3600" b="1" dirty="0">
              <a:latin typeface="Arial Rounded MT Bold"/>
            </a:endParaRPr>
          </a:p>
        </p:txBody>
      </p:sp>
      <p:pic>
        <p:nvPicPr>
          <p:cNvPr id="3" name="Picture 2">
            <a:extLst>
              <a:ext uri="{FF2B5EF4-FFF2-40B4-BE49-F238E27FC236}">
                <a16:creationId xmlns:a16="http://schemas.microsoft.com/office/drawing/2014/main" id="{847056B4-0B12-89E0-3E59-4B68A05950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143000"/>
            <a:ext cx="5715000" cy="571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p:cTn id="7" dur="500" fill="hold"/>
                                        <p:tgtEl>
                                          <p:spTgt spid="163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3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6387">
                                            <p:txEl>
                                              <p:pRg st="2" end="2"/>
                                            </p:txEl>
                                          </p:spTgt>
                                        </p:tgtEl>
                                        <p:attrNameLst>
                                          <p:attrName>style.visibility</p:attrName>
                                        </p:attrNameLst>
                                      </p:cBhvr>
                                      <p:to>
                                        <p:strVal val="visible"/>
                                      </p:to>
                                    </p:set>
                                    <p:anim calcmode="lin" valueType="num">
                                      <p:cBhvr>
                                        <p:cTn id="13" dur="500" fill="hold"/>
                                        <p:tgtEl>
                                          <p:spTgt spid="16387">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638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2629" y="1679939"/>
            <a:ext cx="7489371" cy="4971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6" name="Rectangle 2"/>
          <p:cNvSpPr>
            <a:spLocks noGrp="1" noChangeArrowheads="1"/>
          </p:cNvSpPr>
          <p:nvPr>
            <p:ph type="title"/>
          </p:nvPr>
        </p:nvSpPr>
        <p:spPr>
          <a:xfrm>
            <a:off x="359390" y="206991"/>
            <a:ext cx="9356109" cy="762000"/>
          </a:xfrm>
          <a:ln w="38100">
            <a:solidFill>
              <a:srgbClr val="FFFF00"/>
            </a:solidFill>
          </a:ln>
        </p:spPr>
        <p:txBody>
          <a:bodyPr/>
          <a:lstStyle/>
          <a:p>
            <a:pPr algn="ctr" eaLnBrk="1" hangingPunct="1"/>
            <a:r>
              <a:rPr lang="en-GB" altLang="en-US" sz="4000" b="1" dirty="0">
                <a:solidFill>
                  <a:srgbClr val="FFFF00"/>
                </a:solidFill>
                <a:latin typeface="Arial Rounded MT Bold" pitchFamily="34" charset="0"/>
              </a:rPr>
              <a:t>3. Meaning and Origin of </a:t>
            </a:r>
            <a:r>
              <a:rPr lang="en-GB" altLang="en-US" sz="4000" b="1" dirty="0" err="1">
                <a:solidFill>
                  <a:srgbClr val="FFFF00"/>
                </a:solidFill>
                <a:latin typeface="Arial Rounded MT Bold" pitchFamily="34" charset="0"/>
              </a:rPr>
              <a:t>Strenna</a:t>
            </a:r>
            <a:endParaRPr lang="en-GB" altLang="en-US" sz="4000" b="1" dirty="0">
              <a:solidFill>
                <a:srgbClr val="FFFF00"/>
              </a:solidFill>
              <a:latin typeface="Arial Rounded MT Bold" pitchFamily="34" charset="0"/>
            </a:endParaRPr>
          </a:p>
        </p:txBody>
      </p:sp>
      <p:sp>
        <p:nvSpPr>
          <p:cNvPr id="16387" name="Rectangle 3"/>
          <p:cNvSpPr>
            <a:spLocks noGrp="1" noChangeArrowheads="1"/>
          </p:cNvSpPr>
          <p:nvPr>
            <p:ph type="body" idx="1"/>
          </p:nvPr>
        </p:nvSpPr>
        <p:spPr>
          <a:xfrm>
            <a:off x="0" y="1219200"/>
            <a:ext cx="5943600" cy="4152900"/>
          </a:xfrm>
        </p:spPr>
        <p:txBody>
          <a:bodyPr/>
          <a:lstStyle/>
          <a:p>
            <a:pPr eaLnBrk="1" hangingPunct="1">
              <a:lnSpc>
                <a:spcPct val="90000"/>
              </a:lnSpc>
              <a:defRPr/>
            </a:pPr>
            <a:r>
              <a:rPr lang="en-GB" sz="3600" b="1" dirty="0">
                <a:latin typeface="Arial Rounded MT Bold"/>
              </a:rPr>
              <a:t>Started by Don Bosco as </a:t>
            </a:r>
            <a:r>
              <a:rPr lang="en-GB" sz="3600" b="1" i="1" dirty="0">
                <a:solidFill>
                  <a:srgbClr val="FFFF00"/>
                </a:solidFill>
                <a:latin typeface="Arial Rounded MT Bold"/>
              </a:rPr>
              <a:t>word in the ear</a:t>
            </a:r>
          </a:p>
          <a:p>
            <a:pPr marL="0" indent="0" eaLnBrk="1" hangingPunct="1">
              <a:lnSpc>
                <a:spcPct val="90000"/>
              </a:lnSpc>
              <a:buNone/>
              <a:defRPr/>
            </a:pPr>
            <a:endParaRPr lang="en-GB" sz="3600" b="1" dirty="0">
              <a:latin typeface="Arial Rounded MT Bold"/>
            </a:endParaRPr>
          </a:p>
          <a:p>
            <a:pPr eaLnBrk="1" hangingPunct="1">
              <a:lnSpc>
                <a:spcPct val="90000"/>
              </a:lnSpc>
              <a:defRPr/>
            </a:pPr>
            <a:r>
              <a:rPr lang="en-GB" sz="3600" b="1" dirty="0">
                <a:latin typeface="Arial Rounded MT Bold"/>
              </a:rPr>
              <a:t>Exhortations for the year.</a:t>
            </a:r>
          </a:p>
          <a:p>
            <a:pPr marL="0" indent="0" eaLnBrk="1" hangingPunct="1">
              <a:lnSpc>
                <a:spcPct val="90000"/>
              </a:lnSpc>
              <a:buNone/>
              <a:defRPr/>
            </a:pPr>
            <a:endParaRPr lang="en-GB" sz="3600" b="1" dirty="0">
              <a:latin typeface="Arial Rounded MT Bold"/>
            </a:endParaRPr>
          </a:p>
          <a:p>
            <a:pPr eaLnBrk="1" hangingPunct="1">
              <a:lnSpc>
                <a:spcPct val="90000"/>
              </a:lnSpc>
              <a:defRPr/>
            </a:pPr>
            <a:r>
              <a:rPr lang="en-GB" sz="3600" b="1" dirty="0">
                <a:latin typeface="Arial Rounded MT Bold"/>
              </a:rPr>
              <a:t> For unity of the Salesian Family, a unifying factor among Salesian Family.</a:t>
            </a:r>
          </a:p>
        </p:txBody>
      </p:sp>
    </p:spTree>
    <p:extLst>
      <p:ext uri="{BB962C8B-B14F-4D97-AF65-F5344CB8AC3E}">
        <p14:creationId xmlns:p14="http://schemas.microsoft.com/office/powerpoint/2010/main" val="838888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p:cTn id="7" dur="500" fill="hold"/>
                                        <p:tgtEl>
                                          <p:spTgt spid="163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3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6387">
                                            <p:txEl>
                                              <p:pRg st="2" end="2"/>
                                            </p:txEl>
                                          </p:spTgt>
                                        </p:tgtEl>
                                        <p:attrNameLst>
                                          <p:attrName>style.visibility</p:attrName>
                                        </p:attrNameLst>
                                      </p:cBhvr>
                                      <p:to>
                                        <p:strVal val="visible"/>
                                      </p:to>
                                    </p:set>
                                    <p:anim calcmode="lin" valueType="num">
                                      <p:cBhvr>
                                        <p:cTn id="13" dur="500" fill="hold"/>
                                        <p:tgtEl>
                                          <p:spTgt spid="16387">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638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387">
                                            <p:txEl>
                                              <p:pRg st="4" end="4"/>
                                            </p:txEl>
                                          </p:spTgt>
                                        </p:tgtEl>
                                        <p:attrNameLst>
                                          <p:attrName>style.visibility</p:attrName>
                                        </p:attrNameLst>
                                      </p:cBhvr>
                                      <p:to>
                                        <p:strVal val="visible"/>
                                      </p:to>
                                    </p:set>
                                    <p:anim calcmode="lin" valueType="num">
                                      <p:cBhvr>
                                        <p:cTn id="19" dur="500" fill="hold"/>
                                        <p:tgtEl>
                                          <p:spTgt spid="16387">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1638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5956378" y="254614"/>
            <a:ext cx="5725887" cy="734144"/>
          </a:xfrm>
          <a:ln w="57150">
            <a:solidFill>
              <a:srgbClr val="FFFF00"/>
            </a:solidFill>
          </a:ln>
        </p:spPr>
        <p:txBody>
          <a:bodyPr/>
          <a:lstStyle/>
          <a:p>
            <a:pPr algn="ctr" eaLnBrk="1" hangingPunct="1"/>
            <a:r>
              <a:rPr lang="it-IT" altLang="en-US" sz="4400" b="1" dirty="0">
                <a:solidFill>
                  <a:srgbClr val="FFFF00"/>
                </a:solidFill>
                <a:latin typeface="Arial Rounded MT Bold" panose="020F0704030504030204" pitchFamily="34" charset="0"/>
              </a:rPr>
              <a:t>4. Strenna 2024</a:t>
            </a:r>
            <a:endParaRPr lang="en-GB" altLang="en-US" sz="4400" b="1" dirty="0">
              <a:solidFill>
                <a:srgbClr val="FFFF00"/>
              </a:solidFill>
              <a:latin typeface="Arial Rounded MT Bold" panose="020F0704030504030204" pitchFamily="34" charset="0"/>
            </a:endParaRPr>
          </a:p>
        </p:txBody>
      </p:sp>
      <p:sp>
        <p:nvSpPr>
          <p:cNvPr id="6" name="Rectangle 3">
            <a:extLst>
              <a:ext uri="{FF2B5EF4-FFF2-40B4-BE49-F238E27FC236}">
                <a16:creationId xmlns:a16="http://schemas.microsoft.com/office/drawing/2014/main" id="{E364BF30-F5E1-4253-BE7E-E28DF6C862CD}"/>
              </a:ext>
            </a:extLst>
          </p:cNvPr>
          <p:cNvSpPr txBox="1">
            <a:spLocks noChangeArrowheads="1"/>
          </p:cNvSpPr>
          <p:nvPr/>
        </p:nvSpPr>
        <p:spPr bwMode="auto">
          <a:xfrm>
            <a:off x="-102742" y="3414585"/>
            <a:ext cx="12294742"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accent1"/>
              </a:buClr>
              <a:buSzPct val="85000"/>
              <a:buFont typeface="Wingdings" pitchFamily="2" charset="2"/>
              <a:buChar char="o"/>
              <a:defRPr sz="28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itchFamily="2" charset="2"/>
              <a:buChar char="n"/>
              <a:defRPr sz="2500">
                <a:solidFill>
                  <a:schemeClr val="tx2"/>
                </a:solidFill>
                <a:latin typeface="+mn-lt"/>
              </a:defRPr>
            </a:lvl2pPr>
            <a:lvl3pPr marL="1143000" indent="-228600" algn="l" rtl="0" eaLnBrk="0" fontAlgn="base" hangingPunct="0">
              <a:spcBef>
                <a:spcPct val="20000"/>
              </a:spcBef>
              <a:spcAft>
                <a:spcPct val="0"/>
              </a:spcAft>
              <a:buClr>
                <a:schemeClr val="accent1"/>
              </a:buClr>
              <a:buSzPct val="70000"/>
              <a:buFont typeface="Wingdings" pitchFamily="2" charset="2"/>
              <a:buChar char="p"/>
              <a:defRPr sz="2200">
                <a:solidFill>
                  <a:schemeClr val="tx2"/>
                </a:solidFill>
                <a:latin typeface="+mn-lt"/>
              </a:defRPr>
            </a:lvl3pPr>
            <a:lvl4pPr marL="1600200" indent="-228600" algn="l" rtl="0" eaLnBrk="0" fontAlgn="base" hangingPunct="0">
              <a:spcBef>
                <a:spcPct val="20000"/>
              </a:spcBef>
              <a:spcAft>
                <a:spcPct val="0"/>
              </a:spcAft>
              <a:buClr>
                <a:schemeClr val="accent1"/>
              </a:buClr>
              <a:buSzPct val="70000"/>
              <a:buFont typeface="Wingdings" pitchFamily="2" charset="2"/>
              <a:buChar char="n"/>
              <a:defRPr sz="2000">
                <a:solidFill>
                  <a:schemeClr val="tx2"/>
                </a:solidFill>
                <a:latin typeface="+mn-lt"/>
              </a:defRPr>
            </a:lvl4pPr>
            <a:lvl5pPr marL="2057400" indent="-228600" algn="l" rtl="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mn-lt"/>
              </a:defRPr>
            </a:lvl5pPr>
            <a:lvl6pPr marL="2514600" indent="-228600" algn="l" rtl="0" fontAlgn="base">
              <a:spcBef>
                <a:spcPct val="20000"/>
              </a:spcBef>
              <a:spcAft>
                <a:spcPct val="0"/>
              </a:spcAft>
              <a:buClr>
                <a:schemeClr val="accent1"/>
              </a:buClr>
              <a:buSzPct val="70000"/>
              <a:buFont typeface="Wingdings" pitchFamily="2" charset="2"/>
              <a:buChar char="o"/>
              <a:defRPr sz="2000">
                <a:solidFill>
                  <a:schemeClr val="tx2"/>
                </a:solidFill>
                <a:latin typeface="+mn-lt"/>
              </a:defRPr>
            </a:lvl6pPr>
            <a:lvl7pPr marL="2971800" indent="-228600" algn="l" rtl="0" fontAlgn="base">
              <a:spcBef>
                <a:spcPct val="20000"/>
              </a:spcBef>
              <a:spcAft>
                <a:spcPct val="0"/>
              </a:spcAft>
              <a:buClr>
                <a:schemeClr val="accent1"/>
              </a:buClr>
              <a:buSzPct val="70000"/>
              <a:buFont typeface="Wingdings" pitchFamily="2" charset="2"/>
              <a:buChar char="o"/>
              <a:defRPr sz="2000">
                <a:solidFill>
                  <a:schemeClr val="tx2"/>
                </a:solidFill>
                <a:latin typeface="+mn-lt"/>
              </a:defRPr>
            </a:lvl7pPr>
            <a:lvl8pPr marL="3429000" indent="-228600" algn="l" rtl="0" fontAlgn="base">
              <a:spcBef>
                <a:spcPct val="20000"/>
              </a:spcBef>
              <a:spcAft>
                <a:spcPct val="0"/>
              </a:spcAft>
              <a:buClr>
                <a:schemeClr val="accent1"/>
              </a:buClr>
              <a:buSzPct val="70000"/>
              <a:buFont typeface="Wingdings" pitchFamily="2" charset="2"/>
              <a:buChar char="o"/>
              <a:defRPr sz="2000">
                <a:solidFill>
                  <a:schemeClr val="tx2"/>
                </a:solidFill>
                <a:latin typeface="+mn-lt"/>
              </a:defRPr>
            </a:lvl8pPr>
            <a:lvl9pPr marL="3886200" indent="-228600" algn="l" rtl="0" fontAlgn="base">
              <a:spcBef>
                <a:spcPct val="20000"/>
              </a:spcBef>
              <a:spcAft>
                <a:spcPct val="0"/>
              </a:spcAft>
              <a:buClr>
                <a:schemeClr val="accent1"/>
              </a:buClr>
              <a:buSzPct val="70000"/>
              <a:buFont typeface="Wingdings" pitchFamily="2" charset="2"/>
              <a:buChar char="o"/>
              <a:defRPr sz="2000">
                <a:solidFill>
                  <a:schemeClr val="tx2"/>
                </a:solidFill>
                <a:latin typeface="+mn-lt"/>
              </a:defRPr>
            </a:lvl9pPr>
          </a:lstStyle>
          <a:p>
            <a:pPr marL="0" lvl="0" indent="0" algn="ctr">
              <a:buClr>
                <a:srgbClr val="0078F0"/>
              </a:buClr>
              <a:buNone/>
            </a:pPr>
            <a:r>
              <a:rPr lang="en-US" sz="3200" b="1" dirty="0">
                <a:solidFill>
                  <a:srgbClr val="FFFFFF"/>
                </a:solidFill>
                <a:latin typeface="Berlin Sans FB Demi" panose="020E0802020502020306" pitchFamily="34" charset="0"/>
              </a:rPr>
              <a:t>The dream that makes you dream"</a:t>
            </a:r>
          </a:p>
          <a:p>
            <a:pPr marL="0" lvl="0" indent="0" algn="ctr">
              <a:buClr>
                <a:srgbClr val="0078F0"/>
              </a:buClr>
              <a:buNone/>
            </a:pPr>
            <a:r>
              <a:rPr lang="en-US" sz="3200" b="1" dirty="0">
                <a:solidFill>
                  <a:srgbClr val="FFFFFF"/>
                </a:solidFill>
                <a:latin typeface="Berlin Sans FB Demi" panose="020E0802020502020306" pitchFamily="34" charset="0"/>
              </a:rPr>
              <a:t>A heart that transforms 'wolves' into 'lambs'</a:t>
            </a:r>
          </a:p>
        </p:txBody>
      </p:sp>
      <p:sp>
        <p:nvSpPr>
          <p:cNvPr id="2" name="Arrow: Right 1">
            <a:extLst>
              <a:ext uri="{FF2B5EF4-FFF2-40B4-BE49-F238E27FC236}">
                <a16:creationId xmlns:a16="http://schemas.microsoft.com/office/drawing/2014/main" id="{43E38411-904E-4479-9457-E2A8BA6383DD}"/>
              </a:ext>
            </a:extLst>
          </p:cNvPr>
          <p:cNvSpPr/>
          <p:nvPr/>
        </p:nvSpPr>
        <p:spPr>
          <a:xfrm rot="2278186">
            <a:off x="488782" y="923883"/>
            <a:ext cx="3524036" cy="2453013"/>
          </a:xfrm>
          <a:prstGeom prst="rightArrow">
            <a:avLst/>
          </a:prstGeom>
          <a:solidFill>
            <a:srgbClr val="FFFF00"/>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66"/>
                </a:solidFill>
                <a:effectLst/>
                <a:uLnTx/>
                <a:uFillTx/>
                <a:latin typeface="Arial Rounded MT Bold" panose="020F0704030504030204" pitchFamily="34" charset="0"/>
                <a:ea typeface="+mn-ea"/>
                <a:cs typeface="+mn-cs"/>
              </a:rPr>
              <a:t>The Source of all dreams of DB</a:t>
            </a:r>
          </a:p>
        </p:txBody>
      </p:sp>
      <p:sp>
        <p:nvSpPr>
          <p:cNvPr id="7" name="Arrow: Right 6">
            <a:extLst>
              <a:ext uri="{FF2B5EF4-FFF2-40B4-BE49-F238E27FC236}">
                <a16:creationId xmlns:a16="http://schemas.microsoft.com/office/drawing/2014/main" id="{9ECB1BE8-65F5-4E60-9913-D8EE8FF74CC7}"/>
              </a:ext>
            </a:extLst>
          </p:cNvPr>
          <p:cNvSpPr/>
          <p:nvPr/>
        </p:nvSpPr>
        <p:spPr>
          <a:xfrm rot="1463124">
            <a:off x="4755108" y="1103957"/>
            <a:ext cx="4261767" cy="2289219"/>
          </a:xfrm>
          <a:prstGeom prst="rightArrow">
            <a:avLst/>
          </a:prstGeom>
          <a:solidFill>
            <a:srgbClr val="FFFF00"/>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66"/>
                </a:solidFill>
                <a:effectLst/>
                <a:uLnTx/>
                <a:uFillTx/>
                <a:latin typeface="Arial Rounded MT Bold" panose="020F0704030504030204" pitchFamily="34" charset="0"/>
                <a:ea typeface="+mn-ea"/>
                <a:cs typeface="+mn-cs"/>
              </a:rPr>
              <a:t>Our dreams! Based on his dream.</a:t>
            </a:r>
          </a:p>
        </p:txBody>
      </p:sp>
      <p:cxnSp>
        <p:nvCxnSpPr>
          <p:cNvPr id="5" name="Straight Connector 4">
            <a:extLst>
              <a:ext uri="{FF2B5EF4-FFF2-40B4-BE49-F238E27FC236}">
                <a16:creationId xmlns:a16="http://schemas.microsoft.com/office/drawing/2014/main" id="{2AB05E83-582E-4073-9D41-5148BC543529}"/>
              </a:ext>
            </a:extLst>
          </p:cNvPr>
          <p:cNvCxnSpPr>
            <a:cxnSpLocks/>
          </p:cNvCxnSpPr>
          <p:nvPr/>
        </p:nvCxnSpPr>
        <p:spPr>
          <a:xfrm>
            <a:off x="2912165" y="3986085"/>
            <a:ext cx="1854460" cy="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61830231-C7C5-46F1-80CE-DBE3E1F98938}"/>
              </a:ext>
            </a:extLst>
          </p:cNvPr>
          <p:cNvCxnSpPr>
            <a:cxnSpLocks/>
          </p:cNvCxnSpPr>
          <p:nvPr/>
        </p:nvCxnSpPr>
        <p:spPr>
          <a:xfrm>
            <a:off x="7156174" y="3986085"/>
            <a:ext cx="2143181" cy="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50D7509B-5092-F3AC-C2F7-0A1C8101E999}"/>
              </a:ext>
            </a:extLst>
          </p:cNvPr>
          <p:cNvCxnSpPr>
            <a:cxnSpLocks/>
          </p:cNvCxnSpPr>
          <p:nvPr/>
        </p:nvCxnSpPr>
        <p:spPr>
          <a:xfrm>
            <a:off x="6470374" y="4607960"/>
            <a:ext cx="3426101" cy="0"/>
          </a:xfrm>
          <a:prstGeom prst="line">
            <a:avLst/>
          </a:prstGeom>
          <a:ln w="76200"/>
        </p:spPr>
        <p:style>
          <a:lnRef idx="3">
            <a:schemeClr val="accent2"/>
          </a:lnRef>
          <a:fillRef idx="0">
            <a:schemeClr val="accent2"/>
          </a:fillRef>
          <a:effectRef idx="2">
            <a:schemeClr val="accent2"/>
          </a:effectRef>
          <a:fontRef idx="minor">
            <a:schemeClr val="tx1"/>
          </a:fontRef>
        </p:style>
      </p:cxnSp>
      <p:sp>
        <p:nvSpPr>
          <p:cNvPr id="10" name="Arrow: Right 9">
            <a:extLst>
              <a:ext uri="{FF2B5EF4-FFF2-40B4-BE49-F238E27FC236}">
                <a16:creationId xmlns:a16="http://schemas.microsoft.com/office/drawing/2014/main" id="{63F10B96-59DC-BAD4-785B-0D15A92B01E6}"/>
              </a:ext>
            </a:extLst>
          </p:cNvPr>
          <p:cNvSpPr/>
          <p:nvPr/>
        </p:nvSpPr>
        <p:spPr>
          <a:xfrm rot="20479021">
            <a:off x="1652095" y="4698204"/>
            <a:ext cx="4169746" cy="1772681"/>
          </a:xfrm>
          <a:prstGeom prst="rightArrow">
            <a:avLst/>
          </a:prstGeom>
          <a:solidFill>
            <a:srgbClr val="FFFF00"/>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66"/>
                </a:solidFill>
                <a:effectLst/>
                <a:uLnTx/>
                <a:uFillTx/>
                <a:latin typeface="Arial Rounded MT Bold" panose="020F0704030504030204" pitchFamily="34" charset="0"/>
                <a:ea typeface="+mn-ea"/>
                <a:cs typeface="+mn-cs"/>
              </a:rPr>
              <a:t>The goal of the dream</a:t>
            </a:r>
            <a:r>
              <a:rPr kumimoji="0" lang="en-GB" sz="2400" b="1" i="0" u="none" strike="noStrike" kern="1200" cap="none" spc="0" normalizeH="0" noProof="0" dirty="0">
                <a:ln>
                  <a:noFill/>
                </a:ln>
                <a:solidFill>
                  <a:srgbClr val="000066"/>
                </a:solidFill>
                <a:effectLst/>
                <a:uLnTx/>
                <a:uFillTx/>
                <a:latin typeface="Arial Rounded MT Bold" panose="020F0704030504030204" pitchFamily="34" charset="0"/>
                <a:ea typeface="+mn-ea"/>
                <a:cs typeface="+mn-cs"/>
              </a:rPr>
              <a:t> and our dreams!</a:t>
            </a:r>
            <a:endParaRPr kumimoji="0" lang="en-GB" sz="2400" b="1" i="0" u="none" strike="noStrike" kern="1200" cap="none" spc="0" normalizeH="0" baseline="0" noProof="0" dirty="0">
              <a:ln>
                <a:noFill/>
              </a:ln>
              <a:solidFill>
                <a:srgbClr val="000066"/>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276612620"/>
      </p:ext>
    </p:extLst>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p:cTn id="1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2" grpId="0" animBg="1"/>
      <p:bldP spid="7"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A6545B-FC74-2D29-314E-4416C2E3E7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350" y="27185"/>
            <a:ext cx="9572625" cy="6858000"/>
          </a:xfrm>
          <a:prstGeom prst="rect">
            <a:avLst/>
          </a:prstGeom>
        </p:spPr>
      </p:pic>
      <p:sp>
        <p:nvSpPr>
          <p:cNvPr id="5" name="Arrow: Right 4">
            <a:extLst>
              <a:ext uri="{FF2B5EF4-FFF2-40B4-BE49-F238E27FC236}">
                <a16:creationId xmlns:a16="http://schemas.microsoft.com/office/drawing/2014/main" id="{3D8BD3FC-E3CF-3B79-63AF-90F784B0F3F4}"/>
              </a:ext>
            </a:extLst>
          </p:cNvPr>
          <p:cNvSpPr/>
          <p:nvPr/>
        </p:nvSpPr>
        <p:spPr>
          <a:xfrm>
            <a:off x="0" y="3920209"/>
            <a:ext cx="2924175" cy="1482488"/>
          </a:xfrm>
          <a:prstGeom prst="rightArrow">
            <a:avLst/>
          </a:prstGeom>
          <a:solidFill>
            <a:srgbClr val="FFFF00"/>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defRPr/>
            </a:pPr>
            <a:r>
              <a:rPr lang="en-GB" sz="2400" b="1" dirty="0">
                <a:solidFill>
                  <a:srgbClr val="000066"/>
                </a:solidFill>
                <a:latin typeface="Arial Rounded MT Bold" panose="020F0704030504030204" pitchFamily="34" charset="0"/>
              </a:rPr>
              <a:t>Cheerful Company</a:t>
            </a:r>
            <a:endParaRPr kumimoji="0" lang="en-GB" sz="2400" b="1" i="0" u="none" strike="noStrike" kern="1200" cap="none" spc="0" normalizeH="0" baseline="0" noProof="0" dirty="0">
              <a:ln>
                <a:noFill/>
              </a:ln>
              <a:solidFill>
                <a:srgbClr val="000066"/>
              </a:solidFill>
              <a:effectLst/>
              <a:uLnTx/>
              <a:uFillTx/>
              <a:latin typeface="Arial Rounded MT Bold" panose="020F0704030504030204" pitchFamily="34" charset="0"/>
              <a:ea typeface="+mn-ea"/>
              <a:cs typeface="+mn-cs"/>
            </a:endParaRPr>
          </a:p>
        </p:txBody>
      </p:sp>
      <p:sp>
        <p:nvSpPr>
          <p:cNvPr id="7" name="Arrow: Right 6">
            <a:extLst>
              <a:ext uri="{FF2B5EF4-FFF2-40B4-BE49-F238E27FC236}">
                <a16:creationId xmlns:a16="http://schemas.microsoft.com/office/drawing/2014/main" id="{2EACB070-4BDC-10F6-94D1-6AE944CC1776}"/>
              </a:ext>
            </a:extLst>
          </p:cNvPr>
          <p:cNvSpPr/>
          <p:nvPr/>
        </p:nvSpPr>
        <p:spPr>
          <a:xfrm>
            <a:off x="102704" y="5402697"/>
            <a:ext cx="2924175" cy="1482488"/>
          </a:xfrm>
          <a:prstGeom prst="rightArrow">
            <a:avLst/>
          </a:prstGeom>
          <a:solidFill>
            <a:srgbClr val="FFFF00"/>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defRPr/>
            </a:pPr>
            <a:r>
              <a:rPr lang="en-GB" sz="2400" b="1" dirty="0">
                <a:solidFill>
                  <a:srgbClr val="000066"/>
                </a:solidFill>
                <a:latin typeface="Arial Rounded MT Bold" panose="020F0704030504030204" pitchFamily="34" charset="0"/>
              </a:rPr>
              <a:t>Lambs and Wolves</a:t>
            </a:r>
            <a:endParaRPr kumimoji="0" lang="en-GB" sz="2400" b="1" i="0" u="none" strike="noStrike" kern="1200" cap="none" spc="0" normalizeH="0" baseline="0" noProof="0" dirty="0">
              <a:ln>
                <a:noFill/>
              </a:ln>
              <a:solidFill>
                <a:srgbClr val="000066"/>
              </a:solidFill>
              <a:effectLst/>
              <a:uLnTx/>
              <a:uFillTx/>
              <a:latin typeface="Arial Rounded MT Bold" panose="020F0704030504030204" pitchFamily="34" charset="0"/>
              <a:ea typeface="+mn-ea"/>
              <a:cs typeface="+mn-cs"/>
            </a:endParaRPr>
          </a:p>
        </p:txBody>
      </p:sp>
      <p:pic>
        <p:nvPicPr>
          <p:cNvPr id="9" name="Picture 8">
            <a:extLst>
              <a:ext uri="{FF2B5EF4-FFF2-40B4-BE49-F238E27FC236}">
                <a16:creationId xmlns:a16="http://schemas.microsoft.com/office/drawing/2014/main" id="{2A569217-FBCA-8EB2-FABB-4B7D6C265687}"/>
              </a:ext>
            </a:extLst>
          </p:cNvPr>
          <p:cNvPicPr>
            <a:picLocks noChangeAspect="1"/>
          </p:cNvPicPr>
          <p:nvPr/>
        </p:nvPicPr>
        <p:blipFill>
          <a:blip r:embed="rId3"/>
          <a:stretch>
            <a:fillRect/>
          </a:stretch>
        </p:blipFill>
        <p:spPr>
          <a:xfrm>
            <a:off x="2619350" y="0"/>
            <a:ext cx="2055688" cy="2055688"/>
          </a:xfrm>
          <a:prstGeom prst="rect">
            <a:avLst/>
          </a:prstGeom>
        </p:spPr>
      </p:pic>
      <p:sp>
        <p:nvSpPr>
          <p:cNvPr id="4" name="Arrow: Right 3">
            <a:extLst>
              <a:ext uri="{FF2B5EF4-FFF2-40B4-BE49-F238E27FC236}">
                <a16:creationId xmlns:a16="http://schemas.microsoft.com/office/drawing/2014/main" id="{C269C75C-94E8-BB18-424A-394EE0E2C907}"/>
              </a:ext>
            </a:extLst>
          </p:cNvPr>
          <p:cNvSpPr/>
          <p:nvPr/>
        </p:nvSpPr>
        <p:spPr>
          <a:xfrm>
            <a:off x="0" y="0"/>
            <a:ext cx="2924175" cy="2196548"/>
          </a:xfrm>
          <a:prstGeom prst="rightArrow">
            <a:avLst/>
          </a:prstGeom>
          <a:solidFill>
            <a:srgbClr val="FFFF00"/>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defRPr/>
            </a:pPr>
            <a:r>
              <a:rPr lang="en-GB" sz="2400" b="1" dirty="0">
                <a:solidFill>
                  <a:srgbClr val="000066"/>
                </a:solidFill>
                <a:latin typeface="Arial Rounded MT Bold" panose="020F0704030504030204" pitchFamily="34" charset="0"/>
              </a:rPr>
              <a:t>Artist: Salmi Medina, Paraguay</a:t>
            </a:r>
            <a:endParaRPr kumimoji="0" lang="en-GB" sz="2400" b="1" i="0" u="none" strike="noStrike" kern="1200" cap="none" spc="0" normalizeH="0" baseline="0" noProof="0" dirty="0">
              <a:ln>
                <a:noFill/>
              </a:ln>
              <a:solidFill>
                <a:srgbClr val="000066"/>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4133254471"/>
      </p:ext>
    </p:extLst>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4.5"/>
</p:tagLst>
</file>

<file path=ppt/tags/tag10.xml><?xml version="1.0" encoding="utf-8"?>
<p:tagLst xmlns:a="http://schemas.openxmlformats.org/drawingml/2006/main" xmlns:r="http://schemas.openxmlformats.org/officeDocument/2006/relationships" xmlns:p="http://schemas.openxmlformats.org/presentationml/2006/main">
  <p:tag name="TIMING" val="|3.8|7.9"/>
</p:tagLst>
</file>

<file path=ppt/tags/tag11.xml><?xml version="1.0" encoding="utf-8"?>
<p:tagLst xmlns:a="http://schemas.openxmlformats.org/drawingml/2006/main" xmlns:r="http://schemas.openxmlformats.org/officeDocument/2006/relationships" xmlns:p="http://schemas.openxmlformats.org/presentationml/2006/main">
  <p:tag name="TIMING" val="|3.8|7.9"/>
</p:tagLst>
</file>

<file path=ppt/tags/tag12.xml><?xml version="1.0" encoding="utf-8"?>
<p:tagLst xmlns:a="http://schemas.openxmlformats.org/drawingml/2006/main" xmlns:r="http://schemas.openxmlformats.org/officeDocument/2006/relationships" xmlns:p="http://schemas.openxmlformats.org/presentationml/2006/main">
  <p:tag name="TIMING" val="|3.8|7.9"/>
</p:tagLst>
</file>

<file path=ppt/tags/tag13.xml><?xml version="1.0" encoding="utf-8"?>
<p:tagLst xmlns:a="http://schemas.openxmlformats.org/drawingml/2006/main" xmlns:r="http://schemas.openxmlformats.org/officeDocument/2006/relationships" xmlns:p="http://schemas.openxmlformats.org/presentationml/2006/main">
  <p:tag name="TIMING" val="|3.8|7.9"/>
</p:tagLst>
</file>

<file path=ppt/tags/tag14.xml><?xml version="1.0" encoding="utf-8"?>
<p:tagLst xmlns:a="http://schemas.openxmlformats.org/drawingml/2006/main" xmlns:r="http://schemas.openxmlformats.org/officeDocument/2006/relationships" xmlns:p="http://schemas.openxmlformats.org/presentationml/2006/main">
  <p:tag name="TIMING" val="|3.8|7.9"/>
</p:tagLst>
</file>

<file path=ppt/tags/tag15.xml><?xml version="1.0" encoding="utf-8"?>
<p:tagLst xmlns:a="http://schemas.openxmlformats.org/drawingml/2006/main" xmlns:r="http://schemas.openxmlformats.org/officeDocument/2006/relationships" xmlns:p="http://schemas.openxmlformats.org/presentationml/2006/main">
  <p:tag name="TIMING" val="|3.8|7.9"/>
</p:tagLst>
</file>

<file path=ppt/tags/tag16.xml><?xml version="1.0" encoding="utf-8"?>
<p:tagLst xmlns:a="http://schemas.openxmlformats.org/drawingml/2006/main" xmlns:r="http://schemas.openxmlformats.org/officeDocument/2006/relationships" xmlns:p="http://schemas.openxmlformats.org/presentationml/2006/main">
  <p:tag name="TIMING" val="|3.8|7.9"/>
</p:tagLst>
</file>

<file path=ppt/tags/tag17.xml><?xml version="1.0" encoding="utf-8"?>
<p:tagLst xmlns:a="http://schemas.openxmlformats.org/drawingml/2006/main" xmlns:r="http://schemas.openxmlformats.org/officeDocument/2006/relationships" xmlns:p="http://schemas.openxmlformats.org/presentationml/2006/main">
  <p:tag name="TIMING" val="|2.5|5.8|1.4|1.7|1.5|1.2"/>
</p:tagLst>
</file>

<file path=ppt/tags/tag18.xml><?xml version="1.0" encoding="utf-8"?>
<p:tagLst xmlns:a="http://schemas.openxmlformats.org/drawingml/2006/main" xmlns:r="http://schemas.openxmlformats.org/officeDocument/2006/relationships" xmlns:p="http://schemas.openxmlformats.org/presentationml/2006/main">
  <p:tag name="TIMING" val="|0.4|1.5|3.2|3.7|1"/>
</p:tagLst>
</file>

<file path=ppt/tags/tag2.xml><?xml version="1.0" encoding="utf-8"?>
<p:tagLst xmlns:a="http://schemas.openxmlformats.org/drawingml/2006/main" xmlns:r="http://schemas.openxmlformats.org/officeDocument/2006/relationships" xmlns:p="http://schemas.openxmlformats.org/presentationml/2006/main">
  <p:tag name="TIMING" val="|3.9"/>
</p:tagLst>
</file>

<file path=ppt/tags/tag3.xml><?xml version="1.0" encoding="utf-8"?>
<p:tagLst xmlns:a="http://schemas.openxmlformats.org/drawingml/2006/main" xmlns:r="http://schemas.openxmlformats.org/officeDocument/2006/relationships" xmlns:p="http://schemas.openxmlformats.org/presentationml/2006/main">
  <p:tag name="TIMING" val="|3.9"/>
</p:tagLst>
</file>

<file path=ppt/tags/tag4.xml><?xml version="1.0" encoding="utf-8"?>
<p:tagLst xmlns:a="http://schemas.openxmlformats.org/drawingml/2006/main" xmlns:r="http://schemas.openxmlformats.org/officeDocument/2006/relationships" xmlns:p="http://schemas.openxmlformats.org/presentationml/2006/main">
  <p:tag name="TIMING" val="|3.9"/>
</p:tagLst>
</file>

<file path=ppt/tags/tag5.xml><?xml version="1.0" encoding="utf-8"?>
<p:tagLst xmlns:a="http://schemas.openxmlformats.org/drawingml/2006/main" xmlns:r="http://schemas.openxmlformats.org/officeDocument/2006/relationships" xmlns:p="http://schemas.openxmlformats.org/presentationml/2006/main">
  <p:tag name="TIMING" val="|3.8|7.9"/>
</p:tagLst>
</file>

<file path=ppt/tags/tag6.xml><?xml version="1.0" encoding="utf-8"?>
<p:tagLst xmlns:a="http://schemas.openxmlformats.org/drawingml/2006/main" xmlns:r="http://schemas.openxmlformats.org/officeDocument/2006/relationships" xmlns:p="http://schemas.openxmlformats.org/presentationml/2006/main">
  <p:tag name="TIMING" val="|3.8|7.9"/>
</p:tagLst>
</file>

<file path=ppt/tags/tag7.xml><?xml version="1.0" encoding="utf-8"?>
<p:tagLst xmlns:a="http://schemas.openxmlformats.org/drawingml/2006/main" xmlns:r="http://schemas.openxmlformats.org/officeDocument/2006/relationships" xmlns:p="http://schemas.openxmlformats.org/presentationml/2006/main">
  <p:tag name="TIMING" val="|3.8|7.9"/>
</p:tagLst>
</file>

<file path=ppt/tags/tag8.xml><?xml version="1.0" encoding="utf-8"?>
<p:tagLst xmlns:a="http://schemas.openxmlformats.org/drawingml/2006/main" xmlns:r="http://schemas.openxmlformats.org/officeDocument/2006/relationships" xmlns:p="http://schemas.openxmlformats.org/presentationml/2006/main">
  <p:tag name="TIMING" val="|3.8|7.9"/>
</p:tagLst>
</file>

<file path=ppt/tags/tag9.xml><?xml version="1.0" encoding="utf-8"?>
<p:tagLst xmlns:a="http://schemas.openxmlformats.org/drawingml/2006/main" xmlns:r="http://schemas.openxmlformats.org/officeDocument/2006/relationships" xmlns:p="http://schemas.openxmlformats.org/presentationml/2006/main">
  <p:tag name="TIMING" val="|3.8|7.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11681</TotalTime>
  <Words>1577</Words>
  <Application>Microsoft Office PowerPoint</Application>
  <PresentationFormat>Widescreen</PresentationFormat>
  <Paragraphs>124</Paragraphs>
  <Slides>25</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25</vt:i4>
      </vt:variant>
    </vt:vector>
  </HeadingPairs>
  <TitlesOfParts>
    <vt:vector size="35" baseType="lpstr">
      <vt:lpstr>Arial</vt:lpstr>
      <vt:lpstr>Arial Black</vt:lpstr>
      <vt:lpstr>Arial Rounded MT Bold</vt:lpstr>
      <vt:lpstr>Berlin Sans FB Demi</vt:lpstr>
      <vt:lpstr>Calibri</vt:lpstr>
      <vt:lpstr>Wingdings</vt:lpstr>
      <vt:lpstr>1_Office Theme</vt:lpstr>
      <vt:lpstr>2_Cascade</vt:lpstr>
      <vt:lpstr>Cascade</vt:lpstr>
      <vt:lpstr>3_Cascade</vt:lpstr>
      <vt:lpstr>For the Salesian Family</vt:lpstr>
      <vt:lpstr>Contents</vt:lpstr>
      <vt:lpstr>1. Dreamer of 20th Cent. “I have a dream.”</vt:lpstr>
      <vt:lpstr>1.Dreamer of 21st Cent. “I dream a Missionary Church.”</vt:lpstr>
      <vt:lpstr>2.  Clarifying Notions: Vocabulary</vt:lpstr>
      <vt:lpstr>3. Meaning and Origin of Strenna</vt:lpstr>
      <vt:lpstr>3. Meaning and Origin of Strenna</vt:lpstr>
      <vt:lpstr>4. Strenna 2024</vt:lpstr>
      <vt:lpstr>PowerPoint Presentation</vt:lpstr>
      <vt:lpstr>PowerPoint Presentation</vt:lpstr>
      <vt:lpstr>PowerPoint Presentation</vt:lpstr>
      <vt:lpstr>PowerPoint Presentation</vt:lpstr>
      <vt:lpstr>6. Why this topic?</vt:lpstr>
      <vt:lpstr>7. The Account of the Dream</vt:lpstr>
      <vt:lpstr>8. Implications of the Strenna 2024</vt:lpstr>
      <vt:lpstr>8. Implications of Strenna 2024</vt:lpstr>
      <vt:lpstr>8. Implications of the Dream</vt:lpstr>
      <vt:lpstr>9. His Dream Then and Now</vt:lpstr>
      <vt:lpstr>9. His Dream Then and Now</vt:lpstr>
      <vt:lpstr>9. His Dream Then and Now</vt:lpstr>
      <vt:lpstr>9. His Dream Then and Now</vt:lpstr>
      <vt:lpstr>9. His Dream Then and Now</vt:lpstr>
      <vt:lpstr>9. His Dream Then and Now</vt:lpstr>
      <vt:lpstr>10. Some Questions  for Salesian Family on Strenna 2024</vt:lpstr>
      <vt:lpstr>That’s all Folks!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Gilbert SDB</dc:title>
  <dc:subject>Strenna</dc:subject>
  <dc:creator>hp</dc:creator>
  <cp:lastModifiedBy>Gilbert Choondal</cp:lastModifiedBy>
  <cp:revision>236</cp:revision>
  <dcterms:created xsi:type="dcterms:W3CDTF">2020-09-18T04:02:50Z</dcterms:created>
  <dcterms:modified xsi:type="dcterms:W3CDTF">2023-11-15T02:36:17Z</dcterms:modified>
</cp:coreProperties>
</file>